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48"/>
  </p:notesMasterIdLst>
  <p:sldIdLst>
    <p:sldId id="256" r:id="rId5"/>
    <p:sldId id="289" r:id="rId6"/>
    <p:sldId id="311" r:id="rId7"/>
    <p:sldId id="261" r:id="rId8"/>
    <p:sldId id="264" r:id="rId9"/>
    <p:sldId id="336" r:id="rId10"/>
    <p:sldId id="338" r:id="rId11"/>
    <p:sldId id="312" r:id="rId12"/>
    <p:sldId id="353" r:id="rId13"/>
    <p:sldId id="349" r:id="rId14"/>
    <p:sldId id="356" r:id="rId15"/>
    <p:sldId id="265" r:id="rId16"/>
    <p:sldId id="355" r:id="rId17"/>
    <p:sldId id="357" r:id="rId18"/>
    <p:sldId id="360" r:id="rId19"/>
    <p:sldId id="358" r:id="rId20"/>
    <p:sldId id="334" r:id="rId21"/>
    <p:sldId id="291" r:id="rId22"/>
    <p:sldId id="359" r:id="rId23"/>
    <p:sldId id="321" r:id="rId24"/>
    <p:sldId id="319" r:id="rId25"/>
    <p:sldId id="326" r:id="rId26"/>
    <p:sldId id="327" r:id="rId27"/>
    <p:sldId id="330" r:id="rId28"/>
    <p:sldId id="317" r:id="rId29"/>
    <p:sldId id="318" r:id="rId30"/>
    <p:sldId id="328" r:id="rId31"/>
    <p:sldId id="331" r:id="rId32"/>
    <p:sldId id="332" r:id="rId33"/>
    <p:sldId id="322" r:id="rId34"/>
    <p:sldId id="323" r:id="rId35"/>
    <p:sldId id="333" r:id="rId36"/>
    <p:sldId id="337" r:id="rId37"/>
    <p:sldId id="335" r:id="rId38"/>
    <p:sldId id="339" r:id="rId39"/>
    <p:sldId id="343" r:id="rId40"/>
    <p:sldId id="344" r:id="rId41"/>
    <p:sldId id="345" r:id="rId42"/>
    <p:sldId id="346" r:id="rId43"/>
    <p:sldId id="347" r:id="rId44"/>
    <p:sldId id="348" r:id="rId45"/>
    <p:sldId id="350" r:id="rId46"/>
    <p:sldId id="351" r:id="rId47"/>
  </p:sldIdLst>
  <p:sldSz cx="9144000" cy="5143500" type="screen16x9"/>
  <p:notesSz cx="6858000" cy="9144000"/>
  <p:embeddedFontLst>
    <p:embeddedFont>
      <p:font typeface="Albert Sans" panose="020B0604020202020204" charset="0"/>
      <p:regular r:id="rId49"/>
      <p:bold r:id="rId50"/>
      <p:italic r:id="rId51"/>
      <p:boldItalic r:id="rId52"/>
    </p:embeddedFont>
    <p:embeddedFont>
      <p:font typeface="Alexandria" panose="020B0604020202020204" charset="-78"/>
      <p:regular r:id="rId53"/>
      <p:bold r:id="rId54"/>
    </p:embeddedFont>
    <p:embeddedFont>
      <p:font typeface="Alexandria Medium" panose="020B0604020202020204" charset="-78"/>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09497-9AFE-4CAA-85F7-CB9C2AFFAA93}" v="4504" dt="2024-12-06T07:26:15.820"/>
    <p1510:client id="{2B76A3C0-B48E-3F0C-9922-D8B3EAAE7AAA}" v="352" dt="2024-12-05T22:39:58.102"/>
    <p1510:client id="{3B9A54C2-96AA-44C4-9E50-CE570E774C7C}" v="9504" dt="2024-12-06T07:56:57.096"/>
    <p1510:client id="{C0992076-9B58-447D-8FD0-300F26DAEAA3}" v="7329" dt="2024-12-06T07:29:02.123"/>
    <p1510:client id="{CEDA5ECB-3E93-4435-B835-6E3469536B07}" v="15" dt="2024-12-05T21:51:44.796"/>
    <p1510:client id="{DBD9C459-5D91-4640-89A2-7C266B37F003}" v="1510" dt="2024-12-06T06:51:14.551"/>
  </p1510:revLst>
</p1510:revInfo>
</file>

<file path=ppt/tableStyles.xml><?xml version="1.0" encoding="utf-8"?>
<a:tblStyleLst xmlns:a="http://schemas.openxmlformats.org/drawingml/2006/main" def="{A6ED104C-A3E9-4A36-A5D9-6F6A91411AA0}">
  <a:tblStyle styleId="{A6ED104C-A3E9-4A36-A5D9-6F6A91411A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F5C9D97-E832-49E7-A869-EC47BB6001B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68"/>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font" Target="fonts/font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ninga, Halle P [ARCH]" userId="c6b2366f-2b35-476d-acb5-97122a572f1f" providerId="ADAL" clId="{3B9A54C2-96AA-44C4-9E50-CE570E774C7C}"/>
    <pc:docChg chg="undo redo custSel addSld delSld modSld sldOrd">
      <pc:chgData name="Nanninga, Halle P [ARCH]" userId="c6b2366f-2b35-476d-acb5-97122a572f1f" providerId="ADAL" clId="{3B9A54C2-96AA-44C4-9E50-CE570E774C7C}" dt="2024-12-06T07:56:57.096" v="9628" actId="20577"/>
      <pc:docMkLst>
        <pc:docMk/>
      </pc:docMkLst>
      <pc:sldChg chg="modSp mod">
        <pc:chgData name="Nanninga, Halle P [ARCH]" userId="c6b2366f-2b35-476d-acb5-97122a572f1f" providerId="ADAL" clId="{3B9A54C2-96AA-44C4-9E50-CE570E774C7C}" dt="2024-12-06T06:43:01.753" v="9411" actId="255"/>
        <pc:sldMkLst>
          <pc:docMk/>
          <pc:sldMk cId="0" sldId="256"/>
        </pc:sldMkLst>
        <pc:spChg chg="mod">
          <ac:chgData name="Nanninga, Halle P [ARCH]" userId="c6b2366f-2b35-476d-acb5-97122a572f1f" providerId="ADAL" clId="{3B9A54C2-96AA-44C4-9E50-CE570E774C7C}" dt="2024-12-06T06:43:01.753" v="9411" actId="255"/>
          <ac:spMkLst>
            <pc:docMk/>
            <pc:sldMk cId="0" sldId="256"/>
            <ac:spMk id="190" creationId="{00000000-0000-0000-0000-000000000000}"/>
          </ac:spMkLst>
        </pc:spChg>
      </pc:sldChg>
      <pc:sldChg chg="addSp modSp">
        <pc:chgData name="Nanninga, Halle P [ARCH]" userId="c6b2366f-2b35-476d-acb5-97122a572f1f" providerId="ADAL" clId="{3B9A54C2-96AA-44C4-9E50-CE570E774C7C}" dt="2024-12-05T22:07:09.591" v="196"/>
        <pc:sldMkLst>
          <pc:docMk/>
          <pc:sldMk cId="0" sldId="257"/>
        </pc:sldMkLst>
        <pc:picChg chg="add mod">
          <ac:chgData name="Nanninga, Halle P [ARCH]" userId="c6b2366f-2b35-476d-acb5-97122a572f1f" providerId="ADAL" clId="{3B9A54C2-96AA-44C4-9E50-CE570E774C7C}" dt="2024-12-05T22:07:09.591" v="196"/>
          <ac:picMkLst>
            <pc:docMk/>
            <pc:sldMk cId="0" sldId="257"/>
            <ac:picMk id="2" creationId="{BBF4B748-74B9-0FA6-E50A-A4460E1C53E4}"/>
          </ac:picMkLst>
        </pc:picChg>
      </pc:sldChg>
      <pc:sldChg chg="addSp modSp modNotes">
        <pc:chgData name="Nanninga, Halle P [ARCH]" userId="c6b2366f-2b35-476d-acb5-97122a572f1f" providerId="ADAL" clId="{3B9A54C2-96AA-44C4-9E50-CE570E774C7C}" dt="2024-12-05T22:07:20.403" v="197"/>
        <pc:sldMkLst>
          <pc:docMk/>
          <pc:sldMk cId="0" sldId="258"/>
        </pc:sldMkLst>
        <pc:picChg chg="add mod">
          <ac:chgData name="Nanninga, Halle P [ARCH]" userId="c6b2366f-2b35-476d-acb5-97122a572f1f" providerId="ADAL" clId="{3B9A54C2-96AA-44C4-9E50-CE570E774C7C}" dt="2024-12-05T22:07:20.403" v="197"/>
          <ac:picMkLst>
            <pc:docMk/>
            <pc:sldMk cId="0" sldId="258"/>
            <ac:picMk id="2" creationId="{36C78719-3BCA-B64C-788E-253B04DD9597}"/>
          </ac:picMkLst>
        </pc:picChg>
      </pc:sldChg>
      <pc:sldChg chg="addSp modSp modNotes">
        <pc:chgData name="Nanninga, Halle P [ARCH]" userId="c6b2366f-2b35-476d-acb5-97122a572f1f" providerId="ADAL" clId="{3B9A54C2-96AA-44C4-9E50-CE570E774C7C}" dt="2024-12-05T22:07:24.621" v="198"/>
        <pc:sldMkLst>
          <pc:docMk/>
          <pc:sldMk cId="0" sldId="259"/>
        </pc:sldMkLst>
        <pc:picChg chg="add mod">
          <ac:chgData name="Nanninga, Halle P [ARCH]" userId="c6b2366f-2b35-476d-acb5-97122a572f1f" providerId="ADAL" clId="{3B9A54C2-96AA-44C4-9E50-CE570E774C7C}" dt="2024-12-05T22:07:24.621" v="198"/>
          <ac:picMkLst>
            <pc:docMk/>
            <pc:sldMk cId="0" sldId="259"/>
            <ac:picMk id="2" creationId="{6FA4FD94-A8FE-8B47-7DB2-75B38F1AF577}"/>
          </ac:picMkLst>
        </pc:picChg>
      </pc:sldChg>
      <pc:sldChg chg="addSp modSp modNotes">
        <pc:chgData name="Nanninga, Halle P [ARCH]" userId="c6b2366f-2b35-476d-acb5-97122a572f1f" providerId="ADAL" clId="{3B9A54C2-96AA-44C4-9E50-CE570E774C7C}" dt="2024-12-05T22:08:19.616" v="203" actId="1076"/>
        <pc:sldMkLst>
          <pc:docMk/>
          <pc:sldMk cId="0" sldId="260"/>
        </pc:sldMkLst>
        <pc:picChg chg="add mod">
          <ac:chgData name="Nanninga, Halle P [ARCH]" userId="c6b2366f-2b35-476d-acb5-97122a572f1f" providerId="ADAL" clId="{3B9A54C2-96AA-44C4-9E50-CE570E774C7C}" dt="2024-12-05T22:08:19.616" v="203" actId="1076"/>
          <ac:picMkLst>
            <pc:docMk/>
            <pc:sldMk cId="0" sldId="260"/>
            <ac:picMk id="2" creationId="{3F748C56-745F-7DC6-1D9D-5BF2DD5E7648}"/>
          </ac:picMkLst>
        </pc:picChg>
      </pc:sldChg>
      <pc:sldChg chg="addSp modSp mod modNotes">
        <pc:chgData name="Nanninga, Halle P [ARCH]" userId="c6b2366f-2b35-476d-acb5-97122a572f1f" providerId="ADAL" clId="{3B9A54C2-96AA-44C4-9E50-CE570E774C7C}" dt="2024-12-06T05:20:21.740" v="8554" actId="1582"/>
        <pc:sldMkLst>
          <pc:docMk/>
          <pc:sldMk cId="0" sldId="261"/>
        </pc:sldMkLst>
        <pc:spChg chg="mod">
          <ac:chgData name="Nanninga, Halle P [ARCH]" userId="c6b2366f-2b35-476d-acb5-97122a572f1f" providerId="ADAL" clId="{3B9A54C2-96AA-44C4-9E50-CE570E774C7C}" dt="2024-12-05T22:46:31.361" v="478" actId="14100"/>
          <ac:spMkLst>
            <pc:docMk/>
            <pc:sldMk cId="0" sldId="261"/>
            <ac:spMk id="242" creationId="{00000000-0000-0000-0000-000000000000}"/>
          </ac:spMkLst>
        </pc:spChg>
        <pc:spChg chg="mod">
          <ac:chgData name="Nanninga, Halle P [ARCH]" userId="c6b2366f-2b35-476d-acb5-97122a572f1f" providerId="ADAL" clId="{3B9A54C2-96AA-44C4-9E50-CE570E774C7C}" dt="2024-12-06T05:20:21.740" v="8554" actId="1582"/>
          <ac:spMkLst>
            <pc:docMk/>
            <pc:sldMk cId="0" sldId="261"/>
            <ac:spMk id="243" creationId="{00000000-0000-0000-0000-000000000000}"/>
          </ac:spMkLst>
        </pc:spChg>
        <pc:picChg chg="add mod">
          <ac:chgData name="Nanninga, Halle P [ARCH]" userId="c6b2366f-2b35-476d-acb5-97122a572f1f" providerId="ADAL" clId="{3B9A54C2-96AA-44C4-9E50-CE570E774C7C}" dt="2024-12-05T22:09:10.433" v="204"/>
          <ac:picMkLst>
            <pc:docMk/>
            <pc:sldMk cId="0" sldId="261"/>
            <ac:picMk id="2" creationId="{D5E6E537-8FD6-7FC3-727D-E67EBA693F43}"/>
          </ac:picMkLst>
        </pc:picChg>
      </pc:sldChg>
      <pc:sldChg chg="addSp modSp modNotes">
        <pc:chgData name="Nanninga, Halle P [ARCH]" userId="c6b2366f-2b35-476d-acb5-97122a572f1f" providerId="ADAL" clId="{3B9A54C2-96AA-44C4-9E50-CE570E774C7C}" dt="2024-12-05T22:09:13.362" v="205"/>
        <pc:sldMkLst>
          <pc:docMk/>
          <pc:sldMk cId="0" sldId="262"/>
        </pc:sldMkLst>
        <pc:picChg chg="add mod">
          <ac:chgData name="Nanninga, Halle P [ARCH]" userId="c6b2366f-2b35-476d-acb5-97122a572f1f" providerId="ADAL" clId="{3B9A54C2-96AA-44C4-9E50-CE570E774C7C}" dt="2024-12-05T22:09:13.362" v="205"/>
          <ac:picMkLst>
            <pc:docMk/>
            <pc:sldMk cId="0" sldId="262"/>
            <ac:picMk id="2" creationId="{4A28CAF4-0700-7EC1-8D74-C4037A6445B1}"/>
          </ac:picMkLst>
        </pc:picChg>
      </pc:sldChg>
      <pc:sldChg chg="addSp modSp modNotes">
        <pc:chgData name="Nanninga, Halle P [ARCH]" userId="c6b2366f-2b35-476d-acb5-97122a572f1f" providerId="ADAL" clId="{3B9A54C2-96AA-44C4-9E50-CE570E774C7C}" dt="2024-12-05T22:09:14.916" v="206"/>
        <pc:sldMkLst>
          <pc:docMk/>
          <pc:sldMk cId="0" sldId="263"/>
        </pc:sldMkLst>
        <pc:picChg chg="add mod">
          <ac:chgData name="Nanninga, Halle P [ARCH]" userId="c6b2366f-2b35-476d-acb5-97122a572f1f" providerId="ADAL" clId="{3B9A54C2-96AA-44C4-9E50-CE570E774C7C}" dt="2024-12-05T22:09:14.916" v="206"/>
          <ac:picMkLst>
            <pc:docMk/>
            <pc:sldMk cId="0" sldId="263"/>
            <ac:picMk id="2" creationId="{501FB94F-BC45-BE75-9811-42EAED3CD200}"/>
          </ac:picMkLst>
        </pc:picChg>
      </pc:sldChg>
      <pc:sldChg chg="addSp delSp modSp mod ord modNotes">
        <pc:chgData name="Nanninga, Halle P [ARCH]" userId="c6b2366f-2b35-476d-acb5-97122a572f1f" providerId="ADAL" clId="{3B9A54C2-96AA-44C4-9E50-CE570E774C7C}" dt="2024-12-06T07:23:50.661" v="9539" actId="255"/>
        <pc:sldMkLst>
          <pc:docMk/>
          <pc:sldMk cId="0" sldId="264"/>
        </pc:sldMkLst>
        <pc:spChg chg="mod topLvl">
          <ac:chgData name="Nanninga, Halle P [ARCH]" userId="c6b2366f-2b35-476d-acb5-97122a572f1f" providerId="ADAL" clId="{3B9A54C2-96AA-44C4-9E50-CE570E774C7C}" dt="2024-12-06T06:44:37.558" v="9419" actId="164"/>
          <ac:spMkLst>
            <pc:docMk/>
            <pc:sldMk cId="0" sldId="264"/>
            <ac:spMk id="7" creationId="{1282CB3F-425B-222D-0E14-FD72A6062FBF}"/>
          </ac:spMkLst>
        </pc:spChg>
        <pc:spChg chg="mod topLvl">
          <ac:chgData name="Nanninga, Halle P [ARCH]" userId="c6b2366f-2b35-476d-acb5-97122a572f1f" providerId="ADAL" clId="{3B9A54C2-96AA-44C4-9E50-CE570E774C7C}" dt="2024-12-06T06:44:37.558" v="9419" actId="164"/>
          <ac:spMkLst>
            <pc:docMk/>
            <pc:sldMk cId="0" sldId="264"/>
            <ac:spMk id="8" creationId="{C3FCD889-D0B9-F9FF-33A2-342049F91493}"/>
          </ac:spMkLst>
        </pc:spChg>
        <pc:spChg chg="mod topLvl">
          <ac:chgData name="Nanninga, Halle P [ARCH]" userId="c6b2366f-2b35-476d-acb5-97122a572f1f" providerId="ADAL" clId="{3B9A54C2-96AA-44C4-9E50-CE570E774C7C}" dt="2024-12-06T06:44:37.558" v="9419" actId="164"/>
          <ac:spMkLst>
            <pc:docMk/>
            <pc:sldMk cId="0" sldId="264"/>
            <ac:spMk id="12" creationId="{3B5E5DEC-A6E3-916B-EA2E-6519B711EAF5}"/>
          </ac:spMkLst>
        </pc:spChg>
        <pc:spChg chg="mod">
          <ac:chgData name="Nanninga, Halle P [ARCH]" userId="c6b2366f-2b35-476d-acb5-97122a572f1f" providerId="ADAL" clId="{3B9A54C2-96AA-44C4-9E50-CE570E774C7C}" dt="2024-12-06T03:12:23.249" v="6666" actId="20577"/>
          <ac:spMkLst>
            <pc:docMk/>
            <pc:sldMk cId="0" sldId="264"/>
            <ac:spMk id="14" creationId="{55DAAA82-3204-862A-2E45-6AA8BCC2DE38}"/>
          </ac:spMkLst>
        </pc:spChg>
        <pc:spChg chg="mod topLvl">
          <ac:chgData name="Nanninga, Halle P [ARCH]" userId="c6b2366f-2b35-476d-acb5-97122a572f1f" providerId="ADAL" clId="{3B9A54C2-96AA-44C4-9E50-CE570E774C7C}" dt="2024-12-06T07:23:50.661" v="9539" actId="255"/>
          <ac:spMkLst>
            <pc:docMk/>
            <pc:sldMk cId="0" sldId="264"/>
            <ac:spMk id="15" creationId="{90758C51-B7C4-6327-E387-3C33E52C3DC4}"/>
          </ac:spMkLst>
        </pc:spChg>
        <pc:spChg chg="mod topLvl">
          <ac:chgData name="Nanninga, Halle P [ARCH]" userId="c6b2366f-2b35-476d-acb5-97122a572f1f" providerId="ADAL" clId="{3B9A54C2-96AA-44C4-9E50-CE570E774C7C}" dt="2024-12-06T06:44:37.558" v="9419" actId="164"/>
          <ac:spMkLst>
            <pc:docMk/>
            <pc:sldMk cId="0" sldId="264"/>
            <ac:spMk id="22" creationId="{C0B87296-6A75-9CF8-09C4-59AE4B4078EB}"/>
          </ac:spMkLst>
        </pc:spChg>
        <pc:spChg chg="mod topLvl">
          <ac:chgData name="Nanninga, Halle P [ARCH]" userId="c6b2366f-2b35-476d-acb5-97122a572f1f" providerId="ADAL" clId="{3B9A54C2-96AA-44C4-9E50-CE570E774C7C}" dt="2024-12-06T06:44:37.558" v="9419" actId="164"/>
          <ac:spMkLst>
            <pc:docMk/>
            <pc:sldMk cId="0" sldId="264"/>
            <ac:spMk id="23" creationId="{4D4B6E35-F2BC-37A9-C6B0-7A5FDF9A9B27}"/>
          </ac:spMkLst>
        </pc:spChg>
        <pc:spChg chg="mod topLvl">
          <ac:chgData name="Nanninga, Halle P [ARCH]" userId="c6b2366f-2b35-476d-acb5-97122a572f1f" providerId="ADAL" clId="{3B9A54C2-96AA-44C4-9E50-CE570E774C7C}" dt="2024-12-06T06:44:37.558" v="9419" actId="164"/>
          <ac:spMkLst>
            <pc:docMk/>
            <pc:sldMk cId="0" sldId="264"/>
            <ac:spMk id="25" creationId="{69713F83-AF54-DC79-E0C4-E67E71DDDF26}"/>
          </ac:spMkLst>
        </pc:spChg>
        <pc:spChg chg="mod topLvl">
          <ac:chgData name="Nanninga, Halle P [ARCH]" userId="c6b2366f-2b35-476d-acb5-97122a572f1f" providerId="ADAL" clId="{3B9A54C2-96AA-44C4-9E50-CE570E774C7C}" dt="2024-12-06T06:44:37.558" v="9419" actId="164"/>
          <ac:spMkLst>
            <pc:docMk/>
            <pc:sldMk cId="0" sldId="264"/>
            <ac:spMk id="26" creationId="{B42AD0A8-E478-B8ED-D4DF-A6D8FE3C5BC2}"/>
          </ac:spMkLst>
        </pc:spChg>
        <pc:spChg chg="add mod topLvl">
          <ac:chgData name="Nanninga, Halle P [ARCH]" userId="c6b2366f-2b35-476d-acb5-97122a572f1f" providerId="ADAL" clId="{3B9A54C2-96AA-44C4-9E50-CE570E774C7C}" dt="2024-12-06T06:44:37.558" v="9419" actId="164"/>
          <ac:spMkLst>
            <pc:docMk/>
            <pc:sldMk cId="0" sldId="264"/>
            <ac:spMk id="35" creationId="{B3A7E31F-F9B8-C758-BA62-E270DD1CECF9}"/>
          </ac:spMkLst>
        </pc:spChg>
        <pc:spChg chg="add mod topLvl">
          <ac:chgData name="Nanninga, Halle P [ARCH]" userId="c6b2366f-2b35-476d-acb5-97122a572f1f" providerId="ADAL" clId="{3B9A54C2-96AA-44C4-9E50-CE570E774C7C}" dt="2024-12-06T06:44:37.558" v="9419" actId="164"/>
          <ac:spMkLst>
            <pc:docMk/>
            <pc:sldMk cId="0" sldId="264"/>
            <ac:spMk id="36" creationId="{0D0D6100-0A76-709B-5DE5-7DFBFFB160C0}"/>
          </ac:spMkLst>
        </pc:spChg>
        <pc:spChg chg="add mod topLvl">
          <ac:chgData name="Nanninga, Halle P [ARCH]" userId="c6b2366f-2b35-476d-acb5-97122a572f1f" providerId="ADAL" clId="{3B9A54C2-96AA-44C4-9E50-CE570E774C7C}" dt="2024-12-06T06:44:37.558" v="9419" actId="164"/>
          <ac:spMkLst>
            <pc:docMk/>
            <pc:sldMk cId="0" sldId="264"/>
            <ac:spMk id="37" creationId="{DA1576E8-39FD-B2BA-95F4-BDFF81D898FA}"/>
          </ac:spMkLst>
        </pc:spChg>
        <pc:spChg chg="add mod topLvl">
          <ac:chgData name="Nanninga, Halle P [ARCH]" userId="c6b2366f-2b35-476d-acb5-97122a572f1f" providerId="ADAL" clId="{3B9A54C2-96AA-44C4-9E50-CE570E774C7C}" dt="2024-12-06T06:44:37.558" v="9419" actId="164"/>
          <ac:spMkLst>
            <pc:docMk/>
            <pc:sldMk cId="0" sldId="264"/>
            <ac:spMk id="38" creationId="{E95B46F5-2E79-8787-F736-F7454C17186C}"/>
          </ac:spMkLst>
        </pc:spChg>
        <pc:spChg chg="add mod">
          <ac:chgData name="Nanninga, Halle P [ARCH]" userId="c6b2366f-2b35-476d-acb5-97122a572f1f" providerId="ADAL" clId="{3B9A54C2-96AA-44C4-9E50-CE570E774C7C}" dt="2024-12-06T05:38:08.583" v="8656"/>
          <ac:spMkLst>
            <pc:docMk/>
            <pc:sldMk cId="0" sldId="264"/>
            <ac:spMk id="40" creationId="{489FFBB7-CA35-FA41-0458-B9D4C2C53ABD}"/>
          </ac:spMkLst>
        </pc:spChg>
        <pc:spChg chg="add del mod">
          <ac:chgData name="Nanninga, Halle P [ARCH]" userId="c6b2366f-2b35-476d-acb5-97122a572f1f" providerId="ADAL" clId="{3B9A54C2-96AA-44C4-9E50-CE570E774C7C}" dt="2024-12-06T05:39:53.843" v="8668" actId="478"/>
          <ac:spMkLst>
            <pc:docMk/>
            <pc:sldMk cId="0" sldId="264"/>
            <ac:spMk id="42" creationId="{D2E7CF09-71D3-7602-D837-486A1B8F405E}"/>
          </ac:spMkLst>
        </pc:spChg>
        <pc:spChg chg="mod">
          <ac:chgData name="Nanninga, Halle P [ARCH]" userId="c6b2366f-2b35-476d-acb5-97122a572f1f" providerId="ADAL" clId="{3B9A54C2-96AA-44C4-9E50-CE570E774C7C}" dt="2024-12-06T05:39:45.215" v="8667"/>
          <ac:spMkLst>
            <pc:docMk/>
            <pc:sldMk cId="0" sldId="264"/>
            <ac:spMk id="44" creationId="{C7C86AFB-6BA3-5950-9DA7-64EBC33B0D19}"/>
          </ac:spMkLst>
        </pc:spChg>
        <pc:spChg chg="mod">
          <ac:chgData name="Nanninga, Halle P [ARCH]" userId="c6b2366f-2b35-476d-acb5-97122a572f1f" providerId="ADAL" clId="{3B9A54C2-96AA-44C4-9E50-CE570E774C7C}" dt="2024-12-06T05:39:45.215" v="8667"/>
          <ac:spMkLst>
            <pc:docMk/>
            <pc:sldMk cId="0" sldId="264"/>
            <ac:spMk id="45" creationId="{D3975DB5-D0C7-EC36-048E-C09823C528AC}"/>
          </ac:spMkLst>
        </pc:spChg>
        <pc:spChg chg="mod">
          <ac:chgData name="Nanninga, Halle P [ARCH]" userId="c6b2366f-2b35-476d-acb5-97122a572f1f" providerId="ADAL" clId="{3B9A54C2-96AA-44C4-9E50-CE570E774C7C}" dt="2024-12-06T03:21:07.386" v="7001" actId="20577"/>
          <ac:spMkLst>
            <pc:docMk/>
            <pc:sldMk cId="0" sldId="264"/>
            <ac:spMk id="264" creationId="{00000000-0000-0000-0000-000000000000}"/>
          </ac:spMkLst>
        </pc:spChg>
        <pc:grpChg chg="del">
          <ac:chgData name="Nanninga, Halle P [ARCH]" userId="c6b2366f-2b35-476d-acb5-97122a572f1f" providerId="ADAL" clId="{3B9A54C2-96AA-44C4-9E50-CE570E774C7C}" dt="2024-12-06T05:05:21.609" v="8324" actId="165"/>
          <ac:grpSpMkLst>
            <pc:docMk/>
            <pc:sldMk cId="0" sldId="264"/>
            <ac:grpSpMk id="5" creationId="{F10F9CAB-E334-3A3C-F853-90F4273F7040}"/>
          </ac:grpSpMkLst>
        </pc:grpChg>
        <pc:grpChg chg="del">
          <ac:chgData name="Nanninga, Halle P [ARCH]" userId="c6b2366f-2b35-476d-acb5-97122a572f1f" providerId="ADAL" clId="{3B9A54C2-96AA-44C4-9E50-CE570E774C7C}" dt="2024-12-06T05:05:21.609" v="8324" actId="165"/>
          <ac:grpSpMkLst>
            <pc:docMk/>
            <pc:sldMk cId="0" sldId="264"/>
            <ac:grpSpMk id="10" creationId="{79D17DCA-1253-7AA4-CC50-36C284F386A3}"/>
          </ac:grpSpMkLst>
        </pc:grpChg>
        <pc:grpChg chg="del mod">
          <ac:chgData name="Nanninga, Halle P [ARCH]" userId="c6b2366f-2b35-476d-acb5-97122a572f1f" providerId="ADAL" clId="{3B9A54C2-96AA-44C4-9E50-CE570E774C7C}" dt="2024-12-06T05:05:03.373" v="8321" actId="165"/>
          <ac:grpSpMkLst>
            <pc:docMk/>
            <pc:sldMk cId="0" sldId="264"/>
            <ac:grpSpMk id="21" creationId="{CFCAF32B-7E3E-9AF4-D823-8C4D0A1C14F0}"/>
          </ac:grpSpMkLst>
        </pc:grpChg>
        <pc:grpChg chg="del mod">
          <ac:chgData name="Nanninga, Halle P [ARCH]" userId="c6b2366f-2b35-476d-acb5-97122a572f1f" providerId="ADAL" clId="{3B9A54C2-96AA-44C4-9E50-CE570E774C7C}" dt="2024-12-06T05:05:03.373" v="8321" actId="165"/>
          <ac:grpSpMkLst>
            <pc:docMk/>
            <pc:sldMk cId="0" sldId="264"/>
            <ac:grpSpMk id="24" creationId="{F650B220-90BA-C038-94D0-4333340FB933}"/>
          </ac:grpSpMkLst>
        </pc:grpChg>
        <pc:grpChg chg="add del mod">
          <ac:chgData name="Nanninga, Halle P [ARCH]" userId="c6b2366f-2b35-476d-acb5-97122a572f1f" providerId="ADAL" clId="{3B9A54C2-96AA-44C4-9E50-CE570E774C7C}" dt="2024-12-06T05:39:57.781" v="8669" actId="478"/>
          <ac:grpSpMkLst>
            <pc:docMk/>
            <pc:sldMk cId="0" sldId="264"/>
            <ac:grpSpMk id="43" creationId="{749E0DF8-D7B2-6A1A-0201-87B2C0D92E33}"/>
          </ac:grpSpMkLst>
        </pc:grpChg>
        <pc:grpChg chg="add del mod">
          <ac:chgData name="Nanninga, Halle P [ARCH]" userId="c6b2366f-2b35-476d-acb5-97122a572f1f" providerId="ADAL" clId="{3B9A54C2-96AA-44C4-9E50-CE570E774C7C}" dt="2024-12-06T06:43:35.348" v="9413" actId="165"/>
          <ac:grpSpMkLst>
            <pc:docMk/>
            <pc:sldMk cId="0" sldId="264"/>
            <ac:grpSpMk id="48" creationId="{3B60F882-7BF2-AA0F-55D0-04588E2DB036}"/>
          </ac:grpSpMkLst>
        </pc:grpChg>
        <pc:grpChg chg="add mod">
          <ac:chgData name="Nanninga, Halle P [ARCH]" userId="c6b2366f-2b35-476d-acb5-97122a572f1f" providerId="ADAL" clId="{3B9A54C2-96AA-44C4-9E50-CE570E774C7C}" dt="2024-12-06T06:45:01.628" v="9421" actId="1076"/>
          <ac:grpSpMkLst>
            <pc:docMk/>
            <pc:sldMk cId="0" sldId="264"/>
            <ac:grpSpMk id="52" creationId="{2DDCB2C0-BC8F-BB89-44BC-A37886FC6FD5}"/>
          </ac:grpSpMkLst>
        </pc:grpChg>
        <pc:graphicFrameChg chg="add del mod modGraphic">
          <ac:chgData name="Nanninga, Halle P [ARCH]" userId="c6b2366f-2b35-476d-acb5-97122a572f1f" providerId="ADAL" clId="{3B9A54C2-96AA-44C4-9E50-CE570E774C7C}" dt="2024-12-06T05:53:17.152" v="9018" actId="478"/>
          <ac:graphicFrameMkLst>
            <pc:docMk/>
            <pc:sldMk cId="0" sldId="264"/>
            <ac:graphicFrameMk id="49" creationId="{86D36CDF-E100-2135-156C-93DB3CA96EE1}"/>
          </ac:graphicFrameMkLst>
        </pc:graphicFrameChg>
        <pc:picChg chg="add mod">
          <ac:chgData name="Nanninga, Halle P [ARCH]" userId="c6b2366f-2b35-476d-acb5-97122a572f1f" providerId="ADAL" clId="{3B9A54C2-96AA-44C4-9E50-CE570E774C7C}" dt="2024-12-05T22:09:16.741" v="207"/>
          <ac:picMkLst>
            <pc:docMk/>
            <pc:sldMk cId="0" sldId="264"/>
            <ac:picMk id="2" creationId="{8F34146C-5543-0007-07AC-F81A5B7F335D}"/>
          </ac:picMkLst>
        </pc:picChg>
        <pc:picChg chg="add del mod">
          <ac:chgData name="Nanninga, Halle P [ARCH]" userId="c6b2366f-2b35-476d-acb5-97122a572f1f" providerId="ADAL" clId="{3B9A54C2-96AA-44C4-9E50-CE570E774C7C}" dt="2024-12-06T06:45:36.917" v="9429" actId="478"/>
          <ac:picMkLst>
            <pc:docMk/>
            <pc:sldMk cId="0" sldId="264"/>
            <ac:picMk id="53" creationId="{89660A15-C468-46EC-3240-84EA6117925C}"/>
          </ac:picMkLst>
        </pc:picChg>
        <pc:cxnChg chg="add del mod topLvl">
          <ac:chgData name="Nanninga, Halle P [ARCH]" userId="c6b2366f-2b35-476d-acb5-97122a572f1f" providerId="ADAL" clId="{3B9A54C2-96AA-44C4-9E50-CE570E774C7C}" dt="2024-12-06T06:44:37.558" v="9419" actId="164"/>
          <ac:cxnSpMkLst>
            <pc:docMk/>
            <pc:sldMk cId="0" sldId="264"/>
            <ac:cxnSpMk id="30" creationId="{650FE865-282C-D4C8-E645-F9E5CE3D4EA3}"/>
          </ac:cxnSpMkLst>
        </pc:cxnChg>
        <pc:cxnChg chg="add del mod topLvl">
          <ac:chgData name="Nanninga, Halle P [ARCH]" userId="c6b2366f-2b35-476d-acb5-97122a572f1f" providerId="ADAL" clId="{3B9A54C2-96AA-44C4-9E50-CE570E774C7C}" dt="2024-12-06T06:44:37.558" v="9419" actId="164"/>
          <ac:cxnSpMkLst>
            <pc:docMk/>
            <pc:sldMk cId="0" sldId="264"/>
            <ac:cxnSpMk id="31" creationId="{A7023F40-8EDC-8B99-CB6F-27A5219A33A4}"/>
          </ac:cxnSpMkLst>
        </pc:cxnChg>
        <pc:cxnChg chg="add del mod">
          <ac:chgData name="Nanninga, Halle P [ARCH]" userId="c6b2366f-2b35-476d-acb5-97122a572f1f" providerId="ADAL" clId="{3B9A54C2-96AA-44C4-9E50-CE570E774C7C}" dt="2024-12-06T05:09:24.838" v="8342" actId="11529"/>
          <ac:cxnSpMkLst>
            <pc:docMk/>
            <pc:sldMk cId="0" sldId="264"/>
            <ac:cxnSpMk id="34" creationId="{3FDCB25A-3A89-4257-E24F-4405A0596C10}"/>
          </ac:cxnSpMkLst>
        </pc:cxnChg>
        <pc:cxnChg chg="add mod topLvl">
          <ac:chgData name="Nanninga, Halle P [ARCH]" userId="c6b2366f-2b35-476d-acb5-97122a572f1f" providerId="ADAL" clId="{3B9A54C2-96AA-44C4-9E50-CE570E774C7C}" dt="2024-12-06T06:44:37.558" v="9419" actId="164"/>
          <ac:cxnSpMkLst>
            <pc:docMk/>
            <pc:sldMk cId="0" sldId="264"/>
            <ac:cxnSpMk id="39" creationId="{977AF781-4C4F-3316-F65A-273F07B18615}"/>
          </ac:cxnSpMkLst>
        </pc:cxnChg>
      </pc:sldChg>
      <pc:sldChg chg="addSp delSp modSp mod modNotes">
        <pc:chgData name="Nanninga, Halle P [ARCH]" userId="c6b2366f-2b35-476d-acb5-97122a572f1f" providerId="ADAL" clId="{3B9A54C2-96AA-44C4-9E50-CE570E774C7C}" dt="2024-12-06T07:54:12.878" v="9618" actId="167"/>
        <pc:sldMkLst>
          <pc:docMk/>
          <pc:sldMk cId="0" sldId="265"/>
        </pc:sldMkLst>
        <pc:spChg chg="mod">
          <ac:chgData name="Nanninga, Halle P [ARCH]" userId="c6b2366f-2b35-476d-acb5-97122a572f1f" providerId="ADAL" clId="{3B9A54C2-96AA-44C4-9E50-CE570E774C7C}" dt="2024-12-06T06:30:05.593" v="9242" actId="1076"/>
          <ac:spMkLst>
            <pc:docMk/>
            <pc:sldMk cId="0" sldId="265"/>
            <ac:spMk id="3" creationId="{D3CE63BE-E0AF-BE82-7CBA-7D0A37B65138}"/>
          </ac:spMkLst>
        </pc:spChg>
        <pc:spChg chg="mod">
          <ac:chgData name="Nanninga, Halle P [ARCH]" userId="c6b2366f-2b35-476d-acb5-97122a572f1f" providerId="ADAL" clId="{3B9A54C2-96AA-44C4-9E50-CE570E774C7C}" dt="2024-12-06T06:30:05.593" v="9242" actId="1076"/>
          <ac:spMkLst>
            <pc:docMk/>
            <pc:sldMk cId="0" sldId="265"/>
            <ac:spMk id="4" creationId="{792543A8-20B3-64EB-564C-FA21D9D0F741}"/>
          </ac:spMkLst>
        </pc:spChg>
        <pc:spChg chg="mod">
          <ac:chgData name="Nanninga, Halle P [ARCH]" userId="c6b2366f-2b35-476d-acb5-97122a572f1f" providerId="ADAL" clId="{3B9A54C2-96AA-44C4-9E50-CE570E774C7C}" dt="2024-12-06T06:30:05.593" v="9242" actId="1076"/>
          <ac:spMkLst>
            <pc:docMk/>
            <pc:sldMk cId="0" sldId="265"/>
            <ac:spMk id="5" creationId="{506E484C-BBE1-CC21-1364-70441264A387}"/>
          </ac:spMkLst>
        </pc:spChg>
        <pc:spChg chg="mod">
          <ac:chgData name="Nanninga, Halle P [ARCH]" userId="c6b2366f-2b35-476d-acb5-97122a572f1f" providerId="ADAL" clId="{3B9A54C2-96AA-44C4-9E50-CE570E774C7C}" dt="2024-12-06T06:30:05.593" v="9242" actId="1076"/>
          <ac:spMkLst>
            <pc:docMk/>
            <pc:sldMk cId="0" sldId="265"/>
            <ac:spMk id="8" creationId="{0483A5A8-A65C-74E9-0248-1C26012EF0B1}"/>
          </ac:spMkLst>
        </pc:spChg>
        <pc:spChg chg="mod">
          <ac:chgData name="Nanninga, Halle P [ARCH]" userId="c6b2366f-2b35-476d-acb5-97122a572f1f" providerId="ADAL" clId="{3B9A54C2-96AA-44C4-9E50-CE570E774C7C}" dt="2024-12-06T06:32:55.449" v="9259" actId="1076"/>
          <ac:spMkLst>
            <pc:docMk/>
            <pc:sldMk cId="0" sldId="265"/>
            <ac:spMk id="273" creationId="{00000000-0000-0000-0000-000000000000}"/>
          </ac:spMkLst>
        </pc:spChg>
        <pc:spChg chg="mod ord">
          <ac:chgData name="Nanninga, Halle P [ARCH]" userId="c6b2366f-2b35-476d-acb5-97122a572f1f" providerId="ADAL" clId="{3B9A54C2-96AA-44C4-9E50-CE570E774C7C}" dt="2024-12-06T07:16:12.564" v="9490" actId="167"/>
          <ac:spMkLst>
            <pc:docMk/>
            <pc:sldMk cId="0" sldId="265"/>
            <ac:spMk id="274" creationId="{00000000-0000-0000-0000-000000000000}"/>
          </ac:spMkLst>
        </pc:spChg>
        <pc:spChg chg="mod">
          <ac:chgData name="Nanninga, Halle P [ARCH]" userId="c6b2366f-2b35-476d-acb5-97122a572f1f" providerId="ADAL" clId="{3B9A54C2-96AA-44C4-9E50-CE570E774C7C}" dt="2024-12-06T06:33:01.908" v="9260" actId="1076"/>
          <ac:spMkLst>
            <pc:docMk/>
            <pc:sldMk cId="0" sldId="265"/>
            <ac:spMk id="275" creationId="{00000000-0000-0000-0000-000000000000}"/>
          </ac:spMkLst>
        </pc:spChg>
        <pc:spChg chg="mod">
          <ac:chgData name="Nanninga, Halle P [ARCH]" userId="c6b2366f-2b35-476d-acb5-97122a572f1f" providerId="ADAL" clId="{3B9A54C2-96AA-44C4-9E50-CE570E774C7C}" dt="2024-12-06T07:17:08.263" v="9497" actId="1076"/>
          <ac:spMkLst>
            <pc:docMk/>
            <pc:sldMk cId="0" sldId="265"/>
            <ac:spMk id="276" creationId="{00000000-0000-0000-0000-000000000000}"/>
          </ac:spMkLst>
        </pc:spChg>
        <pc:spChg chg="mod">
          <ac:chgData name="Nanninga, Halle P [ARCH]" userId="c6b2366f-2b35-476d-acb5-97122a572f1f" providerId="ADAL" clId="{3B9A54C2-96AA-44C4-9E50-CE570E774C7C}" dt="2024-12-06T06:32:50.429" v="9257" actId="1076"/>
          <ac:spMkLst>
            <pc:docMk/>
            <pc:sldMk cId="0" sldId="265"/>
            <ac:spMk id="277" creationId="{00000000-0000-0000-0000-000000000000}"/>
          </ac:spMkLst>
        </pc:spChg>
        <pc:spChg chg="mod">
          <ac:chgData name="Nanninga, Halle P [ARCH]" userId="c6b2366f-2b35-476d-acb5-97122a572f1f" providerId="ADAL" clId="{3B9A54C2-96AA-44C4-9E50-CE570E774C7C}" dt="2024-12-06T07:17:26.090" v="9500" actId="20577"/>
          <ac:spMkLst>
            <pc:docMk/>
            <pc:sldMk cId="0" sldId="265"/>
            <ac:spMk id="278" creationId="{00000000-0000-0000-0000-000000000000}"/>
          </ac:spMkLst>
        </pc:spChg>
        <pc:spChg chg="mod">
          <ac:chgData name="Nanninga, Halle P [ARCH]" userId="c6b2366f-2b35-476d-acb5-97122a572f1f" providerId="ADAL" clId="{3B9A54C2-96AA-44C4-9E50-CE570E774C7C}" dt="2024-12-06T06:33:12.557" v="9266" actId="1038"/>
          <ac:spMkLst>
            <pc:docMk/>
            <pc:sldMk cId="0" sldId="265"/>
            <ac:spMk id="279" creationId="{00000000-0000-0000-0000-000000000000}"/>
          </ac:spMkLst>
        </pc:spChg>
        <pc:spChg chg="mod ord">
          <ac:chgData name="Nanninga, Halle P [ARCH]" userId="c6b2366f-2b35-476d-acb5-97122a572f1f" providerId="ADAL" clId="{3B9A54C2-96AA-44C4-9E50-CE570E774C7C}" dt="2024-12-06T07:54:08.774" v="9617" actId="166"/>
          <ac:spMkLst>
            <pc:docMk/>
            <pc:sldMk cId="0" sldId="265"/>
            <ac:spMk id="280" creationId="{00000000-0000-0000-0000-000000000000}"/>
          </ac:spMkLst>
        </pc:spChg>
        <pc:graphicFrameChg chg="add del mod">
          <ac:chgData name="Nanninga, Halle P [ARCH]" userId="c6b2366f-2b35-476d-acb5-97122a572f1f" providerId="ADAL" clId="{3B9A54C2-96AA-44C4-9E50-CE570E774C7C}" dt="2024-12-06T05:52:50.744" v="9010" actId="478"/>
          <ac:graphicFrameMkLst>
            <pc:docMk/>
            <pc:sldMk cId="0" sldId="265"/>
            <ac:graphicFrameMk id="7" creationId="{32F91324-2866-5610-6725-3F477229520B}"/>
          </ac:graphicFrameMkLst>
        </pc:graphicFrameChg>
        <pc:picChg chg="add mod">
          <ac:chgData name="Nanninga, Halle P [ARCH]" userId="c6b2366f-2b35-476d-acb5-97122a572f1f" providerId="ADAL" clId="{3B9A54C2-96AA-44C4-9E50-CE570E774C7C}" dt="2024-12-05T22:09:18.245" v="208"/>
          <ac:picMkLst>
            <pc:docMk/>
            <pc:sldMk cId="0" sldId="265"/>
            <ac:picMk id="2" creationId="{589AA461-94EA-0AE6-5E3B-24D75D0F43B4}"/>
          </ac:picMkLst>
        </pc:picChg>
        <pc:cxnChg chg="mod ord">
          <ac:chgData name="Nanninga, Halle P [ARCH]" userId="c6b2366f-2b35-476d-acb5-97122a572f1f" providerId="ADAL" clId="{3B9A54C2-96AA-44C4-9E50-CE570E774C7C}" dt="2024-12-06T07:54:12.878" v="9618" actId="167"/>
          <ac:cxnSpMkLst>
            <pc:docMk/>
            <pc:sldMk cId="0" sldId="265"/>
            <ac:cxnSpMk id="6" creationId="{BCF0AA63-FA29-A440-FFDB-96B5D61BF0BC}"/>
          </ac:cxnSpMkLst>
        </pc:cxnChg>
        <pc:cxnChg chg="add mod ord">
          <ac:chgData name="Nanninga, Halle P [ARCH]" userId="c6b2366f-2b35-476d-acb5-97122a572f1f" providerId="ADAL" clId="{3B9A54C2-96AA-44C4-9E50-CE570E774C7C}" dt="2024-12-06T07:17:20.418" v="9498" actId="14100"/>
          <ac:cxnSpMkLst>
            <pc:docMk/>
            <pc:sldMk cId="0" sldId="265"/>
            <ac:cxnSpMk id="10" creationId="{C4781FAF-C02C-95E1-0941-F0FE338FB6A6}"/>
          </ac:cxnSpMkLst>
        </pc:cxnChg>
        <pc:cxnChg chg="add mod ord">
          <ac:chgData name="Nanninga, Halle P [ARCH]" userId="c6b2366f-2b35-476d-acb5-97122a572f1f" providerId="ADAL" clId="{3B9A54C2-96AA-44C4-9E50-CE570E774C7C}" dt="2024-12-06T07:16:22.666" v="9492" actId="167"/>
          <ac:cxnSpMkLst>
            <pc:docMk/>
            <pc:sldMk cId="0" sldId="265"/>
            <ac:cxnSpMk id="12" creationId="{9D61D64A-9F0D-3729-AF3A-FE4F69560E56}"/>
          </ac:cxnSpMkLst>
        </pc:cxnChg>
        <pc:cxnChg chg="add mod ord">
          <ac:chgData name="Nanninga, Halle P [ARCH]" userId="c6b2366f-2b35-476d-acb5-97122a572f1f" providerId="ADAL" clId="{3B9A54C2-96AA-44C4-9E50-CE570E774C7C}" dt="2024-12-06T07:17:34.900" v="9503" actId="14100"/>
          <ac:cxnSpMkLst>
            <pc:docMk/>
            <pc:sldMk cId="0" sldId="265"/>
            <ac:cxnSpMk id="14" creationId="{3DB48344-C26D-B638-C636-E54456A73EA3}"/>
          </ac:cxnSpMkLst>
        </pc:cxnChg>
        <pc:cxnChg chg="add mod ord">
          <ac:chgData name="Nanninga, Halle P [ARCH]" userId="c6b2366f-2b35-476d-acb5-97122a572f1f" providerId="ADAL" clId="{3B9A54C2-96AA-44C4-9E50-CE570E774C7C}" dt="2024-12-06T07:53:50.956" v="9616" actId="14100"/>
          <ac:cxnSpMkLst>
            <pc:docMk/>
            <pc:sldMk cId="0" sldId="265"/>
            <ac:cxnSpMk id="16" creationId="{3718C2E8-32D4-67E0-1282-178431111B07}"/>
          </ac:cxnSpMkLst>
        </pc:cxnChg>
      </pc:sldChg>
      <pc:sldChg chg="addSp modSp del ord modNotes">
        <pc:chgData name="Nanninga, Halle P [ARCH]" userId="c6b2366f-2b35-476d-acb5-97122a572f1f" providerId="ADAL" clId="{3B9A54C2-96AA-44C4-9E50-CE570E774C7C}" dt="2024-12-06T04:28:30.695" v="8041" actId="2696"/>
        <pc:sldMkLst>
          <pc:docMk/>
          <pc:sldMk cId="0" sldId="266"/>
        </pc:sldMkLst>
        <pc:picChg chg="add mod">
          <ac:chgData name="Nanninga, Halle P [ARCH]" userId="c6b2366f-2b35-476d-acb5-97122a572f1f" providerId="ADAL" clId="{3B9A54C2-96AA-44C4-9E50-CE570E774C7C}" dt="2024-12-05T22:09:20.656" v="209"/>
          <ac:picMkLst>
            <pc:docMk/>
            <pc:sldMk cId="0" sldId="266"/>
            <ac:picMk id="2" creationId="{24DEA736-31F0-32B4-2337-8D09C9503C45}"/>
          </ac:picMkLst>
        </pc:picChg>
      </pc:sldChg>
      <pc:sldChg chg="add del">
        <pc:chgData name="Nanninga, Halle P [ARCH]" userId="c6b2366f-2b35-476d-acb5-97122a572f1f" providerId="ADAL" clId="{3B9A54C2-96AA-44C4-9E50-CE570E774C7C}" dt="2024-12-06T04:28:50.916" v="8043" actId="47"/>
        <pc:sldMkLst>
          <pc:docMk/>
          <pc:sldMk cId="188407484" sldId="266"/>
        </pc:sldMkLst>
      </pc:sldChg>
      <pc:sldChg chg="addSp modSp modNotes">
        <pc:chgData name="Nanninga, Halle P [ARCH]" userId="c6b2366f-2b35-476d-acb5-97122a572f1f" providerId="ADAL" clId="{3B9A54C2-96AA-44C4-9E50-CE570E774C7C}" dt="2024-12-05T22:09:22.217" v="210"/>
        <pc:sldMkLst>
          <pc:docMk/>
          <pc:sldMk cId="0" sldId="267"/>
        </pc:sldMkLst>
        <pc:picChg chg="add mod">
          <ac:chgData name="Nanninga, Halle P [ARCH]" userId="c6b2366f-2b35-476d-acb5-97122a572f1f" providerId="ADAL" clId="{3B9A54C2-96AA-44C4-9E50-CE570E774C7C}" dt="2024-12-05T22:09:22.217" v="210"/>
          <ac:picMkLst>
            <pc:docMk/>
            <pc:sldMk cId="0" sldId="267"/>
            <ac:picMk id="2" creationId="{99278904-BC7E-4CAA-CF15-D9683150A74C}"/>
          </ac:picMkLst>
        </pc:picChg>
      </pc:sldChg>
      <pc:sldChg chg="addSp modSp modNotes">
        <pc:chgData name="Nanninga, Halle P [ARCH]" userId="c6b2366f-2b35-476d-acb5-97122a572f1f" providerId="ADAL" clId="{3B9A54C2-96AA-44C4-9E50-CE570E774C7C}" dt="2024-12-05T22:09:24.135" v="211"/>
        <pc:sldMkLst>
          <pc:docMk/>
          <pc:sldMk cId="0" sldId="268"/>
        </pc:sldMkLst>
        <pc:picChg chg="add mod">
          <ac:chgData name="Nanninga, Halle P [ARCH]" userId="c6b2366f-2b35-476d-acb5-97122a572f1f" providerId="ADAL" clId="{3B9A54C2-96AA-44C4-9E50-CE570E774C7C}" dt="2024-12-05T22:09:24.135" v="211"/>
          <ac:picMkLst>
            <pc:docMk/>
            <pc:sldMk cId="0" sldId="268"/>
            <ac:picMk id="2" creationId="{B782F283-9798-9CD7-1157-8C643D2CD2D7}"/>
          </ac:picMkLst>
        </pc:picChg>
      </pc:sldChg>
      <pc:sldChg chg="addSp modSp modNotes">
        <pc:chgData name="Nanninga, Halle P [ARCH]" userId="c6b2366f-2b35-476d-acb5-97122a572f1f" providerId="ADAL" clId="{3B9A54C2-96AA-44C4-9E50-CE570E774C7C}" dt="2024-12-05T22:09:27.534" v="213"/>
        <pc:sldMkLst>
          <pc:docMk/>
          <pc:sldMk cId="0" sldId="269"/>
        </pc:sldMkLst>
        <pc:picChg chg="add mod">
          <ac:chgData name="Nanninga, Halle P [ARCH]" userId="c6b2366f-2b35-476d-acb5-97122a572f1f" providerId="ADAL" clId="{3B9A54C2-96AA-44C4-9E50-CE570E774C7C}" dt="2024-12-05T22:09:26.002" v="212"/>
          <ac:picMkLst>
            <pc:docMk/>
            <pc:sldMk cId="0" sldId="269"/>
            <ac:picMk id="2" creationId="{C7A53B9D-241C-C5E0-EE9C-83D922EC0719}"/>
          </ac:picMkLst>
        </pc:picChg>
        <pc:picChg chg="add mod">
          <ac:chgData name="Nanninga, Halle P [ARCH]" userId="c6b2366f-2b35-476d-acb5-97122a572f1f" providerId="ADAL" clId="{3B9A54C2-96AA-44C4-9E50-CE570E774C7C}" dt="2024-12-05T22:09:27.534" v="213"/>
          <ac:picMkLst>
            <pc:docMk/>
            <pc:sldMk cId="0" sldId="269"/>
            <ac:picMk id="3" creationId="{BA279527-EF13-B4C0-511E-07C4DCB5D542}"/>
          </ac:picMkLst>
        </pc:picChg>
      </pc:sldChg>
      <pc:sldChg chg="addSp modSp modNotes">
        <pc:chgData name="Nanninga, Halle P [ARCH]" userId="c6b2366f-2b35-476d-acb5-97122a572f1f" providerId="ADAL" clId="{3B9A54C2-96AA-44C4-9E50-CE570E774C7C}" dt="2024-12-05T22:09:32.158" v="214"/>
        <pc:sldMkLst>
          <pc:docMk/>
          <pc:sldMk cId="0" sldId="270"/>
        </pc:sldMkLst>
        <pc:picChg chg="add mod">
          <ac:chgData name="Nanninga, Halle P [ARCH]" userId="c6b2366f-2b35-476d-acb5-97122a572f1f" providerId="ADAL" clId="{3B9A54C2-96AA-44C4-9E50-CE570E774C7C}" dt="2024-12-05T22:09:32.158" v="214"/>
          <ac:picMkLst>
            <pc:docMk/>
            <pc:sldMk cId="0" sldId="270"/>
            <ac:picMk id="2" creationId="{4773011B-3906-BA50-6E65-CCBC01784DE7}"/>
          </ac:picMkLst>
        </pc:picChg>
      </pc:sldChg>
      <pc:sldChg chg="addSp modSp modNotes">
        <pc:chgData name="Nanninga, Halle P [ARCH]" userId="c6b2366f-2b35-476d-acb5-97122a572f1f" providerId="ADAL" clId="{3B9A54C2-96AA-44C4-9E50-CE570E774C7C}" dt="2024-12-05T22:09:34.881" v="215"/>
        <pc:sldMkLst>
          <pc:docMk/>
          <pc:sldMk cId="0" sldId="271"/>
        </pc:sldMkLst>
        <pc:picChg chg="add mod">
          <ac:chgData name="Nanninga, Halle P [ARCH]" userId="c6b2366f-2b35-476d-acb5-97122a572f1f" providerId="ADAL" clId="{3B9A54C2-96AA-44C4-9E50-CE570E774C7C}" dt="2024-12-05T22:09:34.881" v="215"/>
          <ac:picMkLst>
            <pc:docMk/>
            <pc:sldMk cId="0" sldId="271"/>
            <ac:picMk id="2" creationId="{F3AC7D40-144B-0A28-A243-1FF4D57DCB1A}"/>
          </ac:picMkLst>
        </pc:picChg>
      </pc:sldChg>
      <pc:sldChg chg="addSp modSp modNotes">
        <pc:chgData name="Nanninga, Halle P [ARCH]" userId="c6b2366f-2b35-476d-acb5-97122a572f1f" providerId="ADAL" clId="{3B9A54C2-96AA-44C4-9E50-CE570E774C7C}" dt="2024-12-05T22:09:36.269" v="216"/>
        <pc:sldMkLst>
          <pc:docMk/>
          <pc:sldMk cId="0" sldId="272"/>
        </pc:sldMkLst>
        <pc:picChg chg="add mod">
          <ac:chgData name="Nanninga, Halle P [ARCH]" userId="c6b2366f-2b35-476d-acb5-97122a572f1f" providerId="ADAL" clId="{3B9A54C2-96AA-44C4-9E50-CE570E774C7C}" dt="2024-12-05T22:09:36.269" v="216"/>
          <ac:picMkLst>
            <pc:docMk/>
            <pc:sldMk cId="0" sldId="272"/>
            <ac:picMk id="2" creationId="{7A02B64B-92EE-1C9B-90E1-37B0943127D4}"/>
          </ac:picMkLst>
        </pc:picChg>
      </pc:sldChg>
      <pc:sldChg chg="addSp modSp modNotes">
        <pc:chgData name="Nanninga, Halle P [ARCH]" userId="c6b2366f-2b35-476d-acb5-97122a572f1f" providerId="ADAL" clId="{3B9A54C2-96AA-44C4-9E50-CE570E774C7C}" dt="2024-12-05T22:09:38.889" v="217"/>
        <pc:sldMkLst>
          <pc:docMk/>
          <pc:sldMk cId="0" sldId="273"/>
        </pc:sldMkLst>
        <pc:picChg chg="add mod">
          <ac:chgData name="Nanninga, Halle P [ARCH]" userId="c6b2366f-2b35-476d-acb5-97122a572f1f" providerId="ADAL" clId="{3B9A54C2-96AA-44C4-9E50-CE570E774C7C}" dt="2024-12-05T22:09:38.889" v="217"/>
          <ac:picMkLst>
            <pc:docMk/>
            <pc:sldMk cId="0" sldId="273"/>
            <ac:picMk id="2" creationId="{61762947-52E0-237D-A78D-05149123BD63}"/>
          </ac:picMkLst>
        </pc:picChg>
      </pc:sldChg>
      <pc:sldChg chg="addSp modSp modNotes">
        <pc:chgData name="Nanninga, Halle P [ARCH]" userId="c6b2366f-2b35-476d-acb5-97122a572f1f" providerId="ADAL" clId="{3B9A54C2-96AA-44C4-9E50-CE570E774C7C}" dt="2024-12-05T22:09:40.175" v="218"/>
        <pc:sldMkLst>
          <pc:docMk/>
          <pc:sldMk cId="0" sldId="274"/>
        </pc:sldMkLst>
        <pc:picChg chg="add mod">
          <ac:chgData name="Nanninga, Halle P [ARCH]" userId="c6b2366f-2b35-476d-acb5-97122a572f1f" providerId="ADAL" clId="{3B9A54C2-96AA-44C4-9E50-CE570E774C7C}" dt="2024-12-05T22:09:40.175" v="218"/>
          <ac:picMkLst>
            <pc:docMk/>
            <pc:sldMk cId="0" sldId="274"/>
            <ac:picMk id="2" creationId="{5970F475-03D6-1B7E-21BA-7779E54F3DAB}"/>
          </ac:picMkLst>
        </pc:picChg>
      </pc:sldChg>
      <pc:sldChg chg="addSp modSp modNotes">
        <pc:chgData name="Nanninga, Halle P [ARCH]" userId="c6b2366f-2b35-476d-acb5-97122a572f1f" providerId="ADAL" clId="{3B9A54C2-96AA-44C4-9E50-CE570E774C7C}" dt="2024-12-05T22:09:41.988" v="219"/>
        <pc:sldMkLst>
          <pc:docMk/>
          <pc:sldMk cId="0" sldId="275"/>
        </pc:sldMkLst>
        <pc:picChg chg="add mod">
          <ac:chgData name="Nanninga, Halle P [ARCH]" userId="c6b2366f-2b35-476d-acb5-97122a572f1f" providerId="ADAL" clId="{3B9A54C2-96AA-44C4-9E50-CE570E774C7C}" dt="2024-12-05T22:09:41.988" v="219"/>
          <ac:picMkLst>
            <pc:docMk/>
            <pc:sldMk cId="0" sldId="275"/>
            <ac:picMk id="2" creationId="{20AAD393-0F76-E63C-E279-1659E7F4A69B}"/>
          </ac:picMkLst>
        </pc:picChg>
      </pc:sldChg>
      <pc:sldChg chg="addSp modSp modNotes">
        <pc:chgData name="Nanninga, Halle P [ARCH]" userId="c6b2366f-2b35-476d-acb5-97122a572f1f" providerId="ADAL" clId="{3B9A54C2-96AA-44C4-9E50-CE570E774C7C}" dt="2024-12-05T22:09:44.558" v="220"/>
        <pc:sldMkLst>
          <pc:docMk/>
          <pc:sldMk cId="0" sldId="276"/>
        </pc:sldMkLst>
        <pc:picChg chg="add mod">
          <ac:chgData name="Nanninga, Halle P [ARCH]" userId="c6b2366f-2b35-476d-acb5-97122a572f1f" providerId="ADAL" clId="{3B9A54C2-96AA-44C4-9E50-CE570E774C7C}" dt="2024-12-05T22:09:44.558" v="220"/>
          <ac:picMkLst>
            <pc:docMk/>
            <pc:sldMk cId="0" sldId="276"/>
            <ac:picMk id="2" creationId="{E2271258-FF2F-AF85-3C41-307DA5605486}"/>
          </ac:picMkLst>
        </pc:picChg>
      </pc:sldChg>
      <pc:sldChg chg="addSp modSp ord modNotes">
        <pc:chgData name="Nanninga, Halle P [ARCH]" userId="c6b2366f-2b35-476d-acb5-97122a572f1f" providerId="ADAL" clId="{3B9A54C2-96AA-44C4-9E50-CE570E774C7C}" dt="2024-12-06T04:30:33.696" v="8050"/>
        <pc:sldMkLst>
          <pc:docMk/>
          <pc:sldMk cId="0" sldId="277"/>
        </pc:sldMkLst>
        <pc:picChg chg="add mod">
          <ac:chgData name="Nanninga, Halle P [ARCH]" userId="c6b2366f-2b35-476d-acb5-97122a572f1f" providerId="ADAL" clId="{3B9A54C2-96AA-44C4-9E50-CE570E774C7C}" dt="2024-12-05T22:09:48.383" v="221"/>
          <ac:picMkLst>
            <pc:docMk/>
            <pc:sldMk cId="0" sldId="277"/>
            <ac:picMk id="2" creationId="{25C3A978-92BF-A904-E912-01015EA9507E}"/>
          </ac:picMkLst>
        </pc:picChg>
      </pc:sldChg>
      <pc:sldChg chg="addSp modSp modNotes">
        <pc:chgData name="Nanninga, Halle P [ARCH]" userId="c6b2366f-2b35-476d-acb5-97122a572f1f" providerId="ADAL" clId="{3B9A54C2-96AA-44C4-9E50-CE570E774C7C}" dt="2024-12-05T22:09:50.996" v="222"/>
        <pc:sldMkLst>
          <pc:docMk/>
          <pc:sldMk cId="0" sldId="278"/>
        </pc:sldMkLst>
        <pc:picChg chg="add mod">
          <ac:chgData name="Nanninga, Halle P [ARCH]" userId="c6b2366f-2b35-476d-acb5-97122a572f1f" providerId="ADAL" clId="{3B9A54C2-96AA-44C4-9E50-CE570E774C7C}" dt="2024-12-05T22:09:50.996" v="222"/>
          <ac:picMkLst>
            <pc:docMk/>
            <pc:sldMk cId="0" sldId="278"/>
            <ac:picMk id="2" creationId="{4B03CBCD-5BFA-79DC-0C77-1EEB24A1AF97}"/>
          </ac:picMkLst>
        </pc:picChg>
      </pc:sldChg>
      <pc:sldChg chg="addSp modSp modNotes">
        <pc:chgData name="Nanninga, Halle P [ARCH]" userId="c6b2366f-2b35-476d-acb5-97122a572f1f" providerId="ADAL" clId="{3B9A54C2-96AA-44C4-9E50-CE570E774C7C}" dt="2024-12-05T22:09:52.830" v="223"/>
        <pc:sldMkLst>
          <pc:docMk/>
          <pc:sldMk cId="0" sldId="279"/>
        </pc:sldMkLst>
        <pc:picChg chg="add mod">
          <ac:chgData name="Nanninga, Halle P [ARCH]" userId="c6b2366f-2b35-476d-acb5-97122a572f1f" providerId="ADAL" clId="{3B9A54C2-96AA-44C4-9E50-CE570E774C7C}" dt="2024-12-05T22:09:52.830" v="223"/>
          <ac:picMkLst>
            <pc:docMk/>
            <pc:sldMk cId="0" sldId="279"/>
            <ac:picMk id="2" creationId="{8999E26A-70C1-416B-3C3E-1BFF4C2A3B8D}"/>
          </ac:picMkLst>
        </pc:picChg>
      </pc:sldChg>
      <pc:sldChg chg="addSp modSp modNotes">
        <pc:chgData name="Nanninga, Halle P [ARCH]" userId="c6b2366f-2b35-476d-acb5-97122a572f1f" providerId="ADAL" clId="{3B9A54C2-96AA-44C4-9E50-CE570E774C7C}" dt="2024-12-05T22:09:54.952" v="224"/>
        <pc:sldMkLst>
          <pc:docMk/>
          <pc:sldMk cId="0" sldId="280"/>
        </pc:sldMkLst>
        <pc:picChg chg="add mod">
          <ac:chgData name="Nanninga, Halle P [ARCH]" userId="c6b2366f-2b35-476d-acb5-97122a572f1f" providerId="ADAL" clId="{3B9A54C2-96AA-44C4-9E50-CE570E774C7C}" dt="2024-12-05T22:09:54.952" v="224"/>
          <ac:picMkLst>
            <pc:docMk/>
            <pc:sldMk cId="0" sldId="280"/>
            <ac:picMk id="2" creationId="{38CDD454-598C-FFC9-D6AB-B44C99A634D2}"/>
          </ac:picMkLst>
        </pc:picChg>
      </pc:sldChg>
      <pc:sldChg chg="addSp modSp modNotes">
        <pc:chgData name="Nanninga, Halle P [ARCH]" userId="c6b2366f-2b35-476d-acb5-97122a572f1f" providerId="ADAL" clId="{3B9A54C2-96AA-44C4-9E50-CE570E774C7C}" dt="2024-12-05T22:09:57.078" v="225"/>
        <pc:sldMkLst>
          <pc:docMk/>
          <pc:sldMk cId="0" sldId="281"/>
        </pc:sldMkLst>
        <pc:picChg chg="add mod">
          <ac:chgData name="Nanninga, Halle P [ARCH]" userId="c6b2366f-2b35-476d-acb5-97122a572f1f" providerId="ADAL" clId="{3B9A54C2-96AA-44C4-9E50-CE570E774C7C}" dt="2024-12-05T22:09:57.078" v="225"/>
          <ac:picMkLst>
            <pc:docMk/>
            <pc:sldMk cId="0" sldId="281"/>
            <ac:picMk id="2" creationId="{051C1D10-2553-6991-000E-B7D230E3F181}"/>
          </ac:picMkLst>
        </pc:picChg>
      </pc:sldChg>
      <pc:sldChg chg="addSp modSp modNotes">
        <pc:chgData name="Nanninga, Halle P [ARCH]" userId="c6b2366f-2b35-476d-acb5-97122a572f1f" providerId="ADAL" clId="{3B9A54C2-96AA-44C4-9E50-CE570E774C7C}" dt="2024-12-05T22:09:59.544" v="226"/>
        <pc:sldMkLst>
          <pc:docMk/>
          <pc:sldMk cId="0" sldId="282"/>
        </pc:sldMkLst>
        <pc:picChg chg="add mod">
          <ac:chgData name="Nanninga, Halle P [ARCH]" userId="c6b2366f-2b35-476d-acb5-97122a572f1f" providerId="ADAL" clId="{3B9A54C2-96AA-44C4-9E50-CE570E774C7C}" dt="2024-12-05T22:09:59.544" v="226"/>
          <ac:picMkLst>
            <pc:docMk/>
            <pc:sldMk cId="0" sldId="282"/>
            <ac:picMk id="2" creationId="{ED585D1F-1A79-B188-0062-6C48C7DEF013}"/>
          </ac:picMkLst>
        </pc:picChg>
      </pc:sldChg>
      <pc:sldChg chg="addSp modSp modNotes">
        <pc:chgData name="Nanninga, Halle P [ARCH]" userId="c6b2366f-2b35-476d-acb5-97122a572f1f" providerId="ADAL" clId="{3B9A54C2-96AA-44C4-9E50-CE570E774C7C}" dt="2024-12-05T22:10:02.419" v="227"/>
        <pc:sldMkLst>
          <pc:docMk/>
          <pc:sldMk cId="0" sldId="283"/>
        </pc:sldMkLst>
        <pc:picChg chg="add mod">
          <ac:chgData name="Nanninga, Halle P [ARCH]" userId="c6b2366f-2b35-476d-acb5-97122a572f1f" providerId="ADAL" clId="{3B9A54C2-96AA-44C4-9E50-CE570E774C7C}" dt="2024-12-05T22:10:02.419" v="227"/>
          <ac:picMkLst>
            <pc:docMk/>
            <pc:sldMk cId="0" sldId="283"/>
            <ac:picMk id="2" creationId="{2AA9DAD6-7D6D-3C7A-5559-2FB4A6C4DB44}"/>
          </ac:picMkLst>
        </pc:picChg>
      </pc:sldChg>
      <pc:sldChg chg="addSp modSp">
        <pc:chgData name="Nanninga, Halle P [ARCH]" userId="c6b2366f-2b35-476d-acb5-97122a572f1f" providerId="ADAL" clId="{3B9A54C2-96AA-44C4-9E50-CE570E774C7C}" dt="2024-12-05T22:10:04.391" v="228"/>
        <pc:sldMkLst>
          <pc:docMk/>
          <pc:sldMk cId="0" sldId="284"/>
        </pc:sldMkLst>
        <pc:picChg chg="add mod">
          <ac:chgData name="Nanninga, Halle P [ARCH]" userId="c6b2366f-2b35-476d-acb5-97122a572f1f" providerId="ADAL" clId="{3B9A54C2-96AA-44C4-9E50-CE570E774C7C}" dt="2024-12-05T22:10:04.391" v="228"/>
          <ac:picMkLst>
            <pc:docMk/>
            <pc:sldMk cId="0" sldId="284"/>
            <ac:picMk id="2" creationId="{867D73A1-C512-47CE-5AFF-131B6E71A144}"/>
          </ac:picMkLst>
        </pc:picChg>
      </pc:sldChg>
      <pc:sldChg chg="addSp modSp modNotes">
        <pc:chgData name="Nanninga, Halle P [ARCH]" userId="c6b2366f-2b35-476d-acb5-97122a572f1f" providerId="ADAL" clId="{3B9A54C2-96AA-44C4-9E50-CE570E774C7C}" dt="2024-12-05T22:10:06.498" v="229"/>
        <pc:sldMkLst>
          <pc:docMk/>
          <pc:sldMk cId="0" sldId="285"/>
        </pc:sldMkLst>
        <pc:picChg chg="add mod">
          <ac:chgData name="Nanninga, Halle P [ARCH]" userId="c6b2366f-2b35-476d-acb5-97122a572f1f" providerId="ADAL" clId="{3B9A54C2-96AA-44C4-9E50-CE570E774C7C}" dt="2024-12-05T22:10:06.498" v="229"/>
          <ac:picMkLst>
            <pc:docMk/>
            <pc:sldMk cId="0" sldId="285"/>
            <ac:picMk id="2" creationId="{49DC9D4F-98A2-2288-B86D-1E177BD201C9}"/>
          </ac:picMkLst>
        </pc:picChg>
      </pc:sldChg>
      <pc:sldChg chg="addSp modSp modNotes">
        <pc:chgData name="Nanninga, Halle P [ARCH]" userId="c6b2366f-2b35-476d-acb5-97122a572f1f" providerId="ADAL" clId="{3B9A54C2-96AA-44C4-9E50-CE570E774C7C}" dt="2024-12-05T22:10:08.437" v="230"/>
        <pc:sldMkLst>
          <pc:docMk/>
          <pc:sldMk cId="0" sldId="286"/>
        </pc:sldMkLst>
        <pc:picChg chg="add mod">
          <ac:chgData name="Nanninga, Halle P [ARCH]" userId="c6b2366f-2b35-476d-acb5-97122a572f1f" providerId="ADAL" clId="{3B9A54C2-96AA-44C4-9E50-CE570E774C7C}" dt="2024-12-05T22:10:08.437" v="230"/>
          <ac:picMkLst>
            <pc:docMk/>
            <pc:sldMk cId="0" sldId="286"/>
            <ac:picMk id="2" creationId="{8CF823E5-E3C3-F1C0-231C-722B38EC979C}"/>
          </ac:picMkLst>
        </pc:picChg>
      </pc:sldChg>
      <pc:sldChg chg="addSp modSp modNotes">
        <pc:chgData name="Nanninga, Halle P [ARCH]" userId="c6b2366f-2b35-476d-acb5-97122a572f1f" providerId="ADAL" clId="{3B9A54C2-96AA-44C4-9E50-CE570E774C7C}" dt="2024-12-05T22:10:10.385" v="231"/>
        <pc:sldMkLst>
          <pc:docMk/>
          <pc:sldMk cId="0" sldId="287"/>
        </pc:sldMkLst>
        <pc:picChg chg="add mod">
          <ac:chgData name="Nanninga, Halle P [ARCH]" userId="c6b2366f-2b35-476d-acb5-97122a572f1f" providerId="ADAL" clId="{3B9A54C2-96AA-44C4-9E50-CE570E774C7C}" dt="2024-12-05T22:10:10.385" v="231"/>
          <ac:picMkLst>
            <pc:docMk/>
            <pc:sldMk cId="0" sldId="287"/>
            <ac:picMk id="2" creationId="{9698B872-94CD-DEBA-0AF4-02E823AC0700}"/>
          </ac:picMkLst>
        </pc:picChg>
      </pc:sldChg>
      <pc:sldChg chg="addSp modSp">
        <pc:chgData name="Nanninga, Halle P [ARCH]" userId="c6b2366f-2b35-476d-acb5-97122a572f1f" providerId="ADAL" clId="{3B9A54C2-96AA-44C4-9E50-CE570E774C7C}" dt="2024-12-05T22:10:12.230" v="232"/>
        <pc:sldMkLst>
          <pc:docMk/>
          <pc:sldMk cId="0" sldId="288"/>
        </pc:sldMkLst>
        <pc:picChg chg="add mod">
          <ac:chgData name="Nanninga, Halle P [ARCH]" userId="c6b2366f-2b35-476d-acb5-97122a572f1f" providerId="ADAL" clId="{3B9A54C2-96AA-44C4-9E50-CE570E774C7C}" dt="2024-12-05T22:10:12.230" v="232"/>
          <ac:picMkLst>
            <pc:docMk/>
            <pc:sldMk cId="0" sldId="288"/>
            <ac:picMk id="2" creationId="{FC0EC43F-F769-EFCA-B95A-B60100042027}"/>
          </ac:picMkLst>
        </pc:picChg>
      </pc:sldChg>
      <pc:sldChg chg="addSp delSp modSp mod ord modNotes">
        <pc:chgData name="Nanninga, Halle P [ARCH]" userId="c6b2366f-2b35-476d-acb5-97122a572f1f" providerId="ADAL" clId="{3B9A54C2-96AA-44C4-9E50-CE570E774C7C}" dt="2024-12-06T02:36:08.151" v="6025" actId="255"/>
        <pc:sldMkLst>
          <pc:docMk/>
          <pc:sldMk cId="0" sldId="289"/>
        </pc:sldMkLst>
        <pc:spChg chg="add del mod">
          <ac:chgData name="Nanninga, Halle P [ARCH]" userId="c6b2366f-2b35-476d-acb5-97122a572f1f" providerId="ADAL" clId="{3B9A54C2-96AA-44C4-9E50-CE570E774C7C}" dt="2024-12-05T22:02:43.540" v="107" actId="478"/>
          <ac:spMkLst>
            <pc:docMk/>
            <pc:sldMk cId="0" sldId="289"/>
            <ac:spMk id="2" creationId="{B3844146-48FB-C2CB-511C-7E74C1D19235}"/>
          </ac:spMkLst>
        </pc:spChg>
        <pc:spChg chg="add mod">
          <ac:chgData name="Nanninga, Halle P [ARCH]" userId="c6b2366f-2b35-476d-acb5-97122a572f1f" providerId="ADAL" clId="{3B9A54C2-96AA-44C4-9E50-CE570E774C7C}" dt="2024-12-06T02:36:08.151" v="6025" actId="255"/>
          <ac:spMkLst>
            <pc:docMk/>
            <pc:sldMk cId="0" sldId="289"/>
            <ac:spMk id="3" creationId="{3E7364FC-89A2-D2DA-198E-F57A945E4370}"/>
          </ac:spMkLst>
        </pc:spChg>
        <pc:spChg chg="del">
          <ac:chgData name="Nanninga, Halle P [ARCH]" userId="c6b2366f-2b35-476d-acb5-97122a572f1f" providerId="ADAL" clId="{3B9A54C2-96AA-44C4-9E50-CE570E774C7C}" dt="2024-12-05T22:10:33.096" v="234" actId="478"/>
          <ac:spMkLst>
            <pc:docMk/>
            <pc:sldMk cId="0" sldId="289"/>
            <ac:spMk id="5" creationId="{4B94CF56-83DD-564C-BF66-B9549FC66FDC}"/>
          </ac:spMkLst>
        </pc:spChg>
        <pc:spChg chg="add del mod">
          <ac:chgData name="Nanninga, Halle P [ARCH]" userId="c6b2366f-2b35-476d-acb5-97122a572f1f" providerId="ADAL" clId="{3B9A54C2-96AA-44C4-9E50-CE570E774C7C}" dt="2024-12-05T22:02:22.338" v="104" actId="478"/>
          <ac:spMkLst>
            <pc:docMk/>
            <pc:sldMk cId="0" sldId="289"/>
            <ac:spMk id="6" creationId="{1DEEE143-699F-59C1-CB88-0BA65EFB360B}"/>
          </ac:spMkLst>
        </pc:spChg>
        <pc:spChg chg="add del mod">
          <ac:chgData name="Nanninga, Halle P [ARCH]" userId="c6b2366f-2b35-476d-acb5-97122a572f1f" providerId="ADAL" clId="{3B9A54C2-96AA-44C4-9E50-CE570E774C7C}" dt="2024-12-05T22:02:52.515" v="111" actId="478"/>
          <ac:spMkLst>
            <pc:docMk/>
            <pc:sldMk cId="0" sldId="289"/>
            <ac:spMk id="8" creationId="{7CCB145F-AB66-97F0-FEFD-8DBD8C119DDA}"/>
          </ac:spMkLst>
        </pc:spChg>
        <pc:spChg chg="add del mod">
          <ac:chgData name="Nanninga, Halle P [ARCH]" userId="c6b2366f-2b35-476d-acb5-97122a572f1f" providerId="ADAL" clId="{3B9A54C2-96AA-44C4-9E50-CE570E774C7C}" dt="2024-12-05T22:02:50.048" v="110" actId="478"/>
          <ac:spMkLst>
            <pc:docMk/>
            <pc:sldMk cId="0" sldId="289"/>
            <ac:spMk id="10" creationId="{3E3364AB-05F3-D2EC-5501-F4B7E7CE678D}"/>
          </ac:spMkLst>
        </pc:spChg>
        <pc:spChg chg="del mod">
          <ac:chgData name="Nanninga, Halle P [ARCH]" userId="c6b2366f-2b35-476d-acb5-97122a572f1f" providerId="ADAL" clId="{3B9A54C2-96AA-44C4-9E50-CE570E774C7C}" dt="2024-12-05T22:02:19.796" v="103" actId="478"/>
          <ac:spMkLst>
            <pc:docMk/>
            <pc:sldMk cId="0" sldId="289"/>
            <ac:spMk id="627" creationId="{00000000-0000-0000-0000-000000000000}"/>
          </ac:spMkLst>
        </pc:spChg>
        <pc:spChg chg="mod">
          <ac:chgData name="Nanninga, Halle P [ARCH]" userId="c6b2366f-2b35-476d-acb5-97122a572f1f" providerId="ADAL" clId="{3B9A54C2-96AA-44C4-9E50-CE570E774C7C}" dt="2024-12-06T02:36:08.151" v="6025" actId="255"/>
          <ac:spMkLst>
            <pc:docMk/>
            <pc:sldMk cId="0" sldId="289"/>
            <ac:spMk id="629" creationId="{00000000-0000-0000-0000-000000000000}"/>
          </ac:spMkLst>
        </pc:spChg>
        <pc:spChg chg="del mod">
          <ac:chgData name="Nanninga, Halle P [ARCH]" userId="c6b2366f-2b35-476d-acb5-97122a572f1f" providerId="ADAL" clId="{3B9A54C2-96AA-44C4-9E50-CE570E774C7C}" dt="2024-12-05T22:02:48.498" v="109" actId="478"/>
          <ac:spMkLst>
            <pc:docMk/>
            <pc:sldMk cId="0" sldId="289"/>
            <ac:spMk id="630" creationId="{00000000-0000-0000-0000-000000000000}"/>
          </ac:spMkLst>
        </pc:spChg>
        <pc:spChg chg="mod">
          <ac:chgData name="Nanninga, Halle P [ARCH]" userId="c6b2366f-2b35-476d-acb5-97122a572f1f" providerId="ADAL" clId="{3B9A54C2-96AA-44C4-9E50-CE570E774C7C}" dt="2024-12-06T02:36:08.151" v="6025" actId="255"/>
          <ac:spMkLst>
            <pc:docMk/>
            <pc:sldMk cId="0" sldId="289"/>
            <ac:spMk id="631" creationId="{00000000-0000-0000-0000-000000000000}"/>
          </ac:spMkLst>
        </pc:spChg>
        <pc:spChg chg="del mod">
          <ac:chgData name="Nanninga, Halle P [ARCH]" userId="c6b2366f-2b35-476d-acb5-97122a572f1f" providerId="ADAL" clId="{3B9A54C2-96AA-44C4-9E50-CE570E774C7C}" dt="2024-12-05T22:02:45.874" v="108" actId="478"/>
          <ac:spMkLst>
            <pc:docMk/>
            <pc:sldMk cId="0" sldId="289"/>
            <ac:spMk id="632" creationId="{00000000-0000-0000-0000-000000000000}"/>
          </ac:spMkLst>
        </pc:spChg>
        <pc:spChg chg="mod">
          <ac:chgData name="Nanninga, Halle P [ARCH]" userId="c6b2366f-2b35-476d-acb5-97122a572f1f" providerId="ADAL" clId="{3B9A54C2-96AA-44C4-9E50-CE570E774C7C}" dt="2024-12-06T02:36:08.151" v="6025" actId="255"/>
          <ac:spMkLst>
            <pc:docMk/>
            <pc:sldMk cId="0" sldId="289"/>
            <ac:spMk id="633" creationId="{00000000-0000-0000-0000-000000000000}"/>
          </ac:spMkLst>
        </pc:spChg>
        <pc:picChg chg="mod ord">
          <ac:chgData name="Nanninga, Halle P [ARCH]" userId="c6b2366f-2b35-476d-acb5-97122a572f1f" providerId="ADAL" clId="{3B9A54C2-96AA-44C4-9E50-CE570E774C7C}" dt="2024-12-06T02:35:02.305" v="6015" actId="167"/>
          <ac:picMkLst>
            <pc:docMk/>
            <pc:sldMk cId="0" sldId="289"/>
            <ac:picMk id="2" creationId="{9C3A3A9B-5C7A-57B3-53F8-6A58D42D8E72}"/>
          </ac:picMkLst>
        </pc:picChg>
        <pc:picChg chg="add del mod ord modCrop">
          <ac:chgData name="Nanninga, Halle P [ARCH]" userId="c6b2366f-2b35-476d-acb5-97122a572f1f" providerId="ADAL" clId="{3B9A54C2-96AA-44C4-9E50-CE570E774C7C}" dt="2024-12-06T02:33:46.937" v="6012" actId="478"/>
          <ac:picMkLst>
            <pc:docMk/>
            <pc:sldMk cId="0" sldId="289"/>
            <ac:picMk id="4" creationId="{3441AADA-EF7C-CC66-8BA2-A82CCE390AAB}"/>
          </ac:picMkLst>
        </pc:picChg>
        <pc:picChg chg="del mod modCrop">
          <ac:chgData name="Nanninga, Halle P [ARCH]" userId="c6b2366f-2b35-476d-acb5-97122a572f1f" providerId="ADAL" clId="{3B9A54C2-96AA-44C4-9E50-CE570E774C7C}" dt="2024-12-06T02:33:46.937" v="6012" actId="478"/>
          <ac:picMkLst>
            <pc:docMk/>
            <pc:sldMk cId="0" sldId="289"/>
            <ac:picMk id="6" creationId="{ECB945F7-E5A7-A25E-B91E-CD8911B29027}"/>
          </ac:picMkLst>
        </pc:picChg>
        <pc:picChg chg="del">
          <ac:chgData name="Nanninga, Halle P [ARCH]" userId="c6b2366f-2b35-476d-acb5-97122a572f1f" providerId="ADAL" clId="{3B9A54C2-96AA-44C4-9E50-CE570E774C7C}" dt="2024-12-06T02:33:46.937" v="6012" actId="478"/>
          <ac:picMkLst>
            <pc:docMk/>
            <pc:sldMk cId="0" sldId="289"/>
            <ac:picMk id="7" creationId="{DBF7143F-C5C3-E6F9-BC86-7592ABD109C4}"/>
          </ac:picMkLst>
        </pc:picChg>
        <pc:picChg chg="del mod modCrop">
          <ac:chgData name="Nanninga, Halle P [ARCH]" userId="c6b2366f-2b35-476d-acb5-97122a572f1f" providerId="ADAL" clId="{3B9A54C2-96AA-44C4-9E50-CE570E774C7C}" dt="2024-12-06T02:33:46.937" v="6012" actId="478"/>
          <ac:picMkLst>
            <pc:docMk/>
            <pc:sldMk cId="0" sldId="289"/>
            <ac:picMk id="11" creationId="{23F79BF9-F0E6-B036-4399-AC1971AF627A}"/>
          </ac:picMkLst>
        </pc:picChg>
        <pc:picChg chg="mod">
          <ac:chgData name="Nanninga, Halle P [ARCH]" userId="c6b2366f-2b35-476d-acb5-97122a572f1f" providerId="ADAL" clId="{3B9A54C2-96AA-44C4-9E50-CE570E774C7C}" dt="2024-12-05T22:04:37.575" v="127" actId="1076"/>
          <ac:picMkLst>
            <pc:docMk/>
            <pc:sldMk cId="0" sldId="289"/>
            <ac:picMk id="634" creationId="{00000000-0000-0000-0000-000000000000}"/>
          </ac:picMkLst>
        </pc:picChg>
        <pc:picChg chg="mod">
          <ac:chgData name="Nanninga, Halle P [ARCH]" userId="c6b2366f-2b35-476d-acb5-97122a572f1f" providerId="ADAL" clId="{3B9A54C2-96AA-44C4-9E50-CE570E774C7C}" dt="2024-12-05T22:04:37.575" v="127" actId="1076"/>
          <ac:picMkLst>
            <pc:docMk/>
            <pc:sldMk cId="0" sldId="289"/>
            <ac:picMk id="635" creationId="{00000000-0000-0000-0000-000000000000}"/>
          </ac:picMkLst>
        </pc:picChg>
        <pc:picChg chg="mod">
          <ac:chgData name="Nanninga, Halle P [ARCH]" userId="c6b2366f-2b35-476d-acb5-97122a572f1f" providerId="ADAL" clId="{3B9A54C2-96AA-44C4-9E50-CE570E774C7C}" dt="2024-12-05T22:04:37.575" v="127" actId="1076"/>
          <ac:picMkLst>
            <pc:docMk/>
            <pc:sldMk cId="0" sldId="289"/>
            <ac:picMk id="636" creationId="{00000000-0000-0000-0000-000000000000}"/>
          </ac:picMkLst>
        </pc:picChg>
        <pc:picChg chg="add del mod">
          <ac:chgData name="Nanninga, Halle P [ARCH]" userId="c6b2366f-2b35-476d-acb5-97122a572f1f" providerId="ADAL" clId="{3B9A54C2-96AA-44C4-9E50-CE570E774C7C}" dt="2024-12-05T22:06:07.171" v="191" actId="478"/>
          <ac:picMkLst>
            <pc:docMk/>
            <pc:sldMk cId="0" sldId="289"/>
            <ac:picMk id="1026" creationId="{2E1F9BE9-264B-651B-1556-590DB2D28C70}"/>
          </ac:picMkLst>
        </pc:picChg>
        <pc:picChg chg="add mod">
          <ac:chgData name="Nanninga, Halle P [ARCH]" userId="c6b2366f-2b35-476d-acb5-97122a572f1f" providerId="ADAL" clId="{3B9A54C2-96AA-44C4-9E50-CE570E774C7C}" dt="2024-12-05T22:06:45.776" v="195" actId="1076"/>
          <ac:picMkLst>
            <pc:docMk/>
            <pc:sldMk cId="0" sldId="289"/>
            <ac:picMk id="1028" creationId="{BAF9B537-9676-BF2F-6ED0-339498474C2C}"/>
          </ac:picMkLst>
        </pc:picChg>
      </pc:sldChg>
      <pc:sldChg chg="addSp modSp modNotes">
        <pc:chgData name="Nanninga, Halle P [ARCH]" userId="c6b2366f-2b35-476d-acb5-97122a572f1f" providerId="ADAL" clId="{3B9A54C2-96AA-44C4-9E50-CE570E774C7C}" dt="2024-12-05T22:10:16.171" v="233"/>
        <pc:sldMkLst>
          <pc:docMk/>
          <pc:sldMk cId="0" sldId="290"/>
        </pc:sldMkLst>
        <pc:picChg chg="add mod">
          <ac:chgData name="Nanninga, Halle P [ARCH]" userId="c6b2366f-2b35-476d-acb5-97122a572f1f" providerId="ADAL" clId="{3B9A54C2-96AA-44C4-9E50-CE570E774C7C}" dt="2024-12-05T22:10:16.171" v="233"/>
          <ac:picMkLst>
            <pc:docMk/>
            <pc:sldMk cId="0" sldId="290"/>
            <ac:picMk id="2" creationId="{30FEBF3C-0D92-3B66-9563-B64C8B621D1E}"/>
          </ac:picMkLst>
        </pc:picChg>
      </pc:sldChg>
      <pc:sldChg chg="addSp delSp modSp add mod">
        <pc:chgData name="Nanninga, Halle P [ARCH]" userId="c6b2366f-2b35-476d-acb5-97122a572f1f" providerId="ADAL" clId="{3B9A54C2-96AA-44C4-9E50-CE570E774C7C}" dt="2024-12-06T07:54:38.410" v="9625" actId="20577"/>
        <pc:sldMkLst>
          <pc:docMk/>
          <pc:sldMk cId="58646401" sldId="311"/>
        </pc:sldMkLst>
        <pc:spChg chg="add mod">
          <ac:chgData name="Nanninga, Halle P [ARCH]" userId="c6b2366f-2b35-476d-acb5-97122a572f1f" providerId="ADAL" clId="{3B9A54C2-96AA-44C4-9E50-CE570E774C7C}" dt="2024-12-05T22:58:46.511" v="674" actId="20577"/>
          <ac:spMkLst>
            <pc:docMk/>
            <pc:sldMk cId="58646401" sldId="311"/>
            <ac:spMk id="12" creationId="{DEE5C69F-1321-FAC6-0E71-AD65EA03DA0F}"/>
          </ac:spMkLst>
        </pc:spChg>
        <pc:spChg chg="mod">
          <ac:chgData name="Nanninga, Halle P [ARCH]" userId="c6b2366f-2b35-476d-acb5-97122a572f1f" providerId="ADAL" clId="{3B9A54C2-96AA-44C4-9E50-CE570E774C7C}" dt="2024-12-05T22:13:52.334" v="266" actId="20577"/>
          <ac:spMkLst>
            <pc:docMk/>
            <pc:sldMk cId="58646401" sldId="311"/>
            <ac:spMk id="533" creationId="{7D7ED482-A773-C3EC-4AC8-24144F7CF22D}"/>
          </ac:spMkLst>
        </pc:spChg>
        <pc:spChg chg="mod">
          <ac:chgData name="Nanninga, Halle P [ARCH]" userId="c6b2366f-2b35-476d-acb5-97122a572f1f" providerId="ADAL" clId="{3B9A54C2-96AA-44C4-9E50-CE570E774C7C}" dt="2024-12-05T22:15:23.660" v="280" actId="20577"/>
          <ac:spMkLst>
            <pc:docMk/>
            <pc:sldMk cId="58646401" sldId="311"/>
            <ac:spMk id="534" creationId="{D02AF6C3-06F2-2D7A-FAF5-492ACE09E31D}"/>
          </ac:spMkLst>
        </pc:spChg>
        <pc:spChg chg="mod">
          <ac:chgData name="Nanninga, Halle P [ARCH]" userId="c6b2366f-2b35-476d-acb5-97122a572f1f" providerId="ADAL" clId="{3B9A54C2-96AA-44C4-9E50-CE570E774C7C}" dt="2024-12-05T22:17:17.913" v="297" actId="20577"/>
          <ac:spMkLst>
            <pc:docMk/>
            <pc:sldMk cId="58646401" sldId="311"/>
            <ac:spMk id="535" creationId="{5938D5F0-45E3-5C6D-3218-33301BE005B8}"/>
          </ac:spMkLst>
        </pc:spChg>
        <pc:spChg chg="del mod">
          <ac:chgData name="Nanninga, Halle P [ARCH]" userId="c6b2366f-2b35-476d-acb5-97122a572f1f" providerId="ADAL" clId="{3B9A54C2-96AA-44C4-9E50-CE570E774C7C}" dt="2024-12-05T22:54:49.321" v="566" actId="478"/>
          <ac:spMkLst>
            <pc:docMk/>
            <pc:sldMk cId="58646401" sldId="311"/>
            <ac:spMk id="536" creationId="{6706FA86-0D39-A223-A16F-36E8180A4D8C}"/>
          </ac:spMkLst>
        </pc:spChg>
        <pc:spChg chg="mod">
          <ac:chgData name="Nanninga, Halle P [ARCH]" userId="c6b2366f-2b35-476d-acb5-97122a572f1f" providerId="ADAL" clId="{3B9A54C2-96AA-44C4-9E50-CE570E774C7C}" dt="2024-12-06T07:54:38.410" v="9625" actId="20577"/>
          <ac:spMkLst>
            <pc:docMk/>
            <pc:sldMk cId="58646401" sldId="311"/>
            <ac:spMk id="537" creationId="{805E518A-1B9D-A91A-9C3A-72654A29685E}"/>
          </ac:spMkLst>
        </pc:spChg>
        <pc:spChg chg="mod">
          <ac:chgData name="Nanninga, Halle P [ARCH]" userId="c6b2366f-2b35-476d-acb5-97122a572f1f" providerId="ADAL" clId="{3B9A54C2-96AA-44C4-9E50-CE570E774C7C}" dt="2024-12-06T06:43:15.437" v="9412" actId="207"/>
          <ac:spMkLst>
            <pc:docMk/>
            <pc:sldMk cId="58646401" sldId="311"/>
            <ac:spMk id="538" creationId="{CDD4EEED-2E57-BA0D-8453-BA6F39343D35}"/>
          </ac:spMkLst>
        </pc:spChg>
        <pc:graphicFrameChg chg="add del mod modGraphic">
          <ac:chgData name="Nanninga, Halle P [ARCH]" userId="c6b2366f-2b35-476d-acb5-97122a572f1f" providerId="ADAL" clId="{3B9A54C2-96AA-44C4-9E50-CE570E774C7C}" dt="2024-12-05T22:44:52.909" v="475" actId="478"/>
          <ac:graphicFrameMkLst>
            <pc:docMk/>
            <pc:sldMk cId="58646401" sldId="311"/>
            <ac:graphicFrameMk id="7" creationId="{1B1D7D1C-5E4E-D260-0236-62A960AC366B}"/>
          </ac:graphicFrameMkLst>
        </pc:graphicFrameChg>
        <pc:cxnChg chg="add mod">
          <ac:chgData name="Nanninga, Halle P [ARCH]" userId="c6b2366f-2b35-476d-acb5-97122a572f1f" providerId="ADAL" clId="{3B9A54C2-96AA-44C4-9E50-CE570E774C7C}" dt="2024-12-05T22:55:33.254" v="574" actId="1076"/>
          <ac:cxnSpMkLst>
            <pc:docMk/>
            <pc:sldMk cId="58646401" sldId="311"/>
            <ac:cxnSpMk id="14" creationId="{DB2B84F8-8AF4-9A8F-BE13-46FD5FE3856E}"/>
          </ac:cxnSpMkLst>
        </pc:cxnChg>
        <pc:cxnChg chg="mod">
          <ac:chgData name="Nanninga, Halle P [ARCH]" userId="c6b2366f-2b35-476d-acb5-97122a572f1f" providerId="ADAL" clId="{3B9A54C2-96AA-44C4-9E50-CE570E774C7C}" dt="2024-12-05T22:54:49.321" v="566" actId="478"/>
          <ac:cxnSpMkLst>
            <pc:docMk/>
            <pc:sldMk cId="58646401" sldId="311"/>
            <ac:cxnSpMk id="541" creationId="{ED630A2A-B384-0132-AA39-3FB9F853E49E}"/>
          </ac:cxnSpMkLst>
        </pc:cxnChg>
        <pc:cxnChg chg="mod">
          <ac:chgData name="Nanninga, Halle P [ARCH]" userId="c6b2366f-2b35-476d-acb5-97122a572f1f" providerId="ADAL" clId="{3B9A54C2-96AA-44C4-9E50-CE570E774C7C}" dt="2024-12-06T07:54:27.383" v="9620" actId="1076"/>
          <ac:cxnSpMkLst>
            <pc:docMk/>
            <pc:sldMk cId="58646401" sldId="311"/>
            <ac:cxnSpMk id="542" creationId="{E062D508-3357-D665-A664-5572402C9DEE}"/>
          </ac:cxnSpMkLst>
        </pc:cxnChg>
        <pc:cxnChg chg="del mod">
          <ac:chgData name="Nanninga, Halle P [ARCH]" userId="c6b2366f-2b35-476d-acb5-97122a572f1f" providerId="ADAL" clId="{3B9A54C2-96AA-44C4-9E50-CE570E774C7C}" dt="2024-12-05T22:55:22.091" v="572" actId="478"/>
          <ac:cxnSpMkLst>
            <pc:docMk/>
            <pc:sldMk cId="58646401" sldId="311"/>
            <ac:cxnSpMk id="544" creationId="{BC5D36B8-6713-C6CD-8828-5570898ECD45}"/>
          </ac:cxnSpMkLst>
        </pc:cxnChg>
      </pc:sldChg>
      <pc:sldChg chg="addSp delSp modSp mod ord">
        <pc:chgData name="Nanninga, Halle P [ARCH]" userId="c6b2366f-2b35-476d-acb5-97122a572f1f" providerId="ADAL" clId="{3B9A54C2-96AA-44C4-9E50-CE570E774C7C}" dt="2024-12-06T07:25:33.816" v="9541" actId="20577"/>
        <pc:sldMkLst>
          <pc:docMk/>
          <pc:sldMk cId="3548239707" sldId="312"/>
        </pc:sldMkLst>
        <pc:spChg chg="add del mod">
          <ac:chgData name="Nanninga, Halle P [ARCH]" userId="c6b2366f-2b35-476d-acb5-97122a572f1f" providerId="ADAL" clId="{3B9A54C2-96AA-44C4-9E50-CE570E774C7C}" dt="2024-12-06T02:42:28.556" v="6096" actId="478"/>
          <ac:spMkLst>
            <pc:docMk/>
            <pc:sldMk cId="3548239707" sldId="312"/>
            <ac:spMk id="5" creationId="{832DD1FD-05E1-F584-DBFD-D58C8049CD4F}"/>
          </ac:spMkLst>
        </pc:spChg>
        <pc:spChg chg="add mod">
          <ac:chgData name="Nanninga, Halle P [ARCH]" userId="c6b2366f-2b35-476d-acb5-97122a572f1f" providerId="ADAL" clId="{3B9A54C2-96AA-44C4-9E50-CE570E774C7C}" dt="2024-12-06T07:25:33.816" v="9541" actId="20577"/>
          <ac:spMkLst>
            <pc:docMk/>
            <pc:sldMk cId="3548239707" sldId="312"/>
            <ac:spMk id="7" creationId="{D0DCFCB3-84CB-CFDB-6FA2-4AF131FC673F}"/>
          </ac:spMkLst>
        </pc:spChg>
        <pc:spChg chg="del mod">
          <ac:chgData name="Nanninga, Halle P [ARCH]" userId="c6b2366f-2b35-476d-acb5-97122a572f1f" providerId="ADAL" clId="{3B9A54C2-96AA-44C4-9E50-CE570E774C7C}" dt="2024-12-06T02:42:26.250" v="6095" actId="478"/>
          <ac:spMkLst>
            <pc:docMk/>
            <pc:sldMk cId="3548239707" sldId="312"/>
            <ac:spMk id="8" creationId="{5043541F-8274-9802-DF71-596231ECF6F5}"/>
          </ac:spMkLst>
        </pc:spChg>
        <pc:spChg chg="add del mod">
          <ac:chgData name="Nanninga, Halle P [ARCH]" userId="c6b2366f-2b35-476d-acb5-97122a572f1f" providerId="ADAL" clId="{3B9A54C2-96AA-44C4-9E50-CE570E774C7C}" dt="2024-12-06T02:47:53.591" v="6167" actId="478"/>
          <ac:spMkLst>
            <pc:docMk/>
            <pc:sldMk cId="3548239707" sldId="312"/>
            <ac:spMk id="9" creationId="{BA167A07-5052-EAA0-1BE2-4FC04E311014}"/>
          </ac:spMkLst>
        </pc:spChg>
        <pc:spChg chg="add del mod">
          <ac:chgData name="Nanninga, Halle P [ARCH]" userId="c6b2366f-2b35-476d-acb5-97122a572f1f" providerId="ADAL" clId="{3B9A54C2-96AA-44C4-9E50-CE570E774C7C}" dt="2024-12-06T03:36:58.831" v="7313" actId="1076"/>
          <ac:spMkLst>
            <pc:docMk/>
            <pc:sldMk cId="3548239707" sldId="312"/>
            <ac:spMk id="10" creationId="{CA42A941-4620-4F19-6B7B-15F938A470E7}"/>
          </ac:spMkLst>
        </pc:spChg>
        <pc:spChg chg="add mod">
          <ac:chgData name="Nanninga, Halle P [ARCH]" userId="c6b2366f-2b35-476d-acb5-97122a572f1f" providerId="ADAL" clId="{3B9A54C2-96AA-44C4-9E50-CE570E774C7C}" dt="2024-12-06T07:22:44.346" v="9538" actId="20577"/>
          <ac:spMkLst>
            <pc:docMk/>
            <pc:sldMk cId="3548239707" sldId="312"/>
            <ac:spMk id="11" creationId="{48882486-C80F-01F8-5660-BE49774E8A2E}"/>
          </ac:spMkLst>
        </pc:spChg>
        <pc:spChg chg="add del mod">
          <ac:chgData name="Nanninga, Halle P [ARCH]" userId="c6b2366f-2b35-476d-acb5-97122a572f1f" providerId="ADAL" clId="{3B9A54C2-96AA-44C4-9E50-CE570E774C7C}" dt="2024-12-06T02:53:45.341" v="6169" actId="478"/>
          <ac:spMkLst>
            <pc:docMk/>
            <pc:sldMk cId="3548239707" sldId="312"/>
            <ac:spMk id="13" creationId="{41FB5C2F-CEEB-E5E5-8A98-5685EA8AF153}"/>
          </ac:spMkLst>
        </pc:spChg>
        <pc:spChg chg="add del">
          <ac:chgData name="Nanninga, Halle P [ARCH]" userId="c6b2366f-2b35-476d-acb5-97122a572f1f" providerId="ADAL" clId="{3B9A54C2-96AA-44C4-9E50-CE570E774C7C}" dt="2024-12-06T03:50:36.829" v="7340" actId="478"/>
          <ac:spMkLst>
            <pc:docMk/>
            <pc:sldMk cId="3548239707" sldId="312"/>
            <ac:spMk id="23" creationId="{B0327D75-B856-EC72-1475-FE8BBEC233F5}"/>
          </ac:spMkLst>
        </pc:spChg>
        <pc:spChg chg="add mod">
          <ac:chgData name="Nanninga, Halle P [ARCH]" userId="c6b2366f-2b35-476d-acb5-97122a572f1f" providerId="ADAL" clId="{3B9A54C2-96AA-44C4-9E50-CE570E774C7C}" dt="2024-12-06T04:01:21.634" v="7492" actId="1076"/>
          <ac:spMkLst>
            <pc:docMk/>
            <pc:sldMk cId="3548239707" sldId="312"/>
            <ac:spMk id="33" creationId="{E2726B48-1831-BC55-1719-5B5C02C5A13D}"/>
          </ac:spMkLst>
        </pc:spChg>
        <pc:spChg chg="add mod">
          <ac:chgData name="Nanninga, Halle P [ARCH]" userId="c6b2366f-2b35-476d-acb5-97122a572f1f" providerId="ADAL" clId="{3B9A54C2-96AA-44C4-9E50-CE570E774C7C}" dt="2024-12-06T04:01:21.634" v="7492" actId="1076"/>
          <ac:spMkLst>
            <pc:docMk/>
            <pc:sldMk cId="3548239707" sldId="312"/>
            <ac:spMk id="34" creationId="{E2962D0A-2519-CC1F-FBD1-36C2E1D76786}"/>
          </ac:spMkLst>
        </pc:spChg>
        <pc:spChg chg="add mod">
          <ac:chgData name="Nanninga, Halle P [ARCH]" userId="c6b2366f-2b35-476d-acb5-97122a572f1f" providerId="ADAL" clId="{3B9A54C2-96AA-44C4-9E50-CE570E774C7C}" dt="2024-12-06T04:03:37.154" v="7553" actId="20577"/>
          <ac:spMkLst>
            <pc:docMk/>
            <pc:sldMk cId="3548239707" sldId="312"/>
            <ac:spMk id="35" creationId="{76A81645-2D55-2F97-11B5-154A239A23FF}"/>
          </ac:spMkLst>
        </pc:spChg>
        <pc:spChg chg="mod">
          <ac:chgData name="Nanninga, Halle P [ARCH]" userId="c6b2366f-2b35-476d-acb5-97122a572f1f" providerId="ADAL" clId="{3B9A54C2-96AA-44C4-9E50-CE570E774C7C}" dt="2024-12-06T02:45:09.004" v="6148" actId="20577"/>
          <ac:spMkLst>
            <pc:docMk/>
            <pc:sldMk cId="3548239707" sldId="312"/>
            <ac:spMk id="264" creationId="{FAF160E2-DCF2-85EA-CD80-7F18E18055E1}"/>
          </ac:spMkLst>
        </pc:spChg>
        <pc:spChg chg="del">
          <ac:chgData name="Nanninga, Halle P [ARCH]" userId="c6b2366f-2b35-476d-acb5-97122a572f1f" providerId="ADAL" clId="{3B9A54C2-96AA-44C4-9E50-CE570E774C7C}" dt="2024-12-06T02:47:55.492" v="6168" actId="478"/>
          <ac:spMkLst>
            <pc:docMk/>
            <pc:sldMk cId="3548239707" sldId="312"/>
            <ac:spMk id="266" creationId="{761A9229-A856-7EAB-0752-2AB9A4505805}"/>
          </ac:spMkLst>
        </pc:spChg>
        <pc:graphicFrameChg chg="add del mod">
          <ac:chgData name="Nanninga, Halle P [ARCH]" userId="c6b2366f-2b35-476d-acb5-97122a572f1f" providerId="ADAL" clId="{3B9A54C2-96AA-44C4-9E50-CE570E774C7C}" dt="2024-12-06T03:44:52.254" v="7334" actId="478"/>
          <ac:graphicFrameMkLst>
            <pc:docMk/>
            <pc:sldMk cId="3548239707" sldId="312"/>
            <ac:graphicFrameMk id="16" creationId="{33C99233-1D6F-FFC0-3543-06EA88A08F1E}"/>
          </ac:graphicFrameMkLst>
        </pc:graphicFrameChg>
        <pc:graphicFrameChg chg="add del mod">
          <ac:chgData name="Nanninga, Halle P [ARCH]" userId="c6b2366f-2b35-476d-acb5-97122a572f1f" providerId="ADAL" clId="{3B9A54C2-96AA-44C4-9E50-CE570E774C7C}" dt="2024-12-06T03:45:58.977" v="7338" actId="478"/>
          <ac:graphicFrameMkLst>
            <pc:docMk/>
            <pc:sldMk cId="3548239707" sldId="312"/>
            <ac:graphicFrameMk id="21" creationId="{ED418784-0583-B2DD-DB07-9BD8D2C6ADB8}"/>
          </ac:graphicFrameMkLst>
        </pc:graphicFrameChg>
        <pc:graphicFrameChg chg="add mod">
          <ac:chgData name="Nanninga, Halle P [ARCH]" userId="c6b2366f-2b35-476d-acb5-97122a572f1f" providerId="ADAL" clId="{3B9A54C2-96AA-44C4-9E50-CE570E774C7C}" dt="2024-12-06T04:01:21.634" v="7492" actId="1076"/>
          <ac:graphicFrameMkLst>
            <pc:docMk/>
            <pc:sldMk cId="3548239707" sldId="312"/>
            <ac:graphicFrameMk id="30" creationId="{F9AD2E89-EFA8-2653-C210-125F0F67566C}"/>
          </ac:graphicFrameMkLst>
        </pc:graphicFrameChg>
        <pc:graphicFrameChg chg="add mod">
          <ac:chgData name="Nanninga, Halle P [ARCH]" userId="c6b2366f-2b35-476d-acb5-97122a572f1f" providerId="ADAL" clId="{3B9A54C2-96AA-44C4-9E50-CE570E774C7C}" dt="2024-12-06T04:01:21.634" v="7492" actId="1076"/>
          <ac:graphicFrameMkLst>
            <pc:docMk/>
            <pc:sldMk cId="3548239707" sldId="312"/>
            <ac:graphicFrameMk id="31" creationId="{FA1E8C24-EC70-BA3C-8513-15B13E29BDB2}"/>
          </ac:graphicFrameMkLst>
        </pc:graphicFrameChg>
        <pc:graphicFrameChg chg="add del mod">
          <ac:chgData name="Nanninga, Halle P [ARCH]" userId="c6b2366f-2b35-476d-acb5-97122a572f1f" providerId="ADAL" clId="{3B9A54C2-96AA-44C4-9E50-CE570E774C7C}" dt="2024-12-06T05:53:05.423" v="9015" actId="478"/>
          <ac:graphicFrameMkLst>
            <pc:docMk/>
            <pc:sldMk cId="3548239707" sldId="312"/>
            <ac:graphicFrameMk id="36" creationId="{776D62C7-8320-A9FE-80C9-FFC2266DF19E}"/>
          </ac:graphicFrameMkLst>
        </pc:graphicFrameChg>
        <pc:picChg chg="add del mod">
          <ac:chgData name="Nanninga, Halle P [ARCH]" userId="c6b2366f-2b35-476d-acb5-97122a572f1f" providerId="ADAL" clId="{3B9A54C2-96AA-44C4-9E50-CE570E774C7C}" dt="2024-12-06T03:52:09.313" v="7346" actId="478"/>
          <ac:picMkLst>
            <pc:docMk/>
            <pc:sldMk cId="3548239707" sldId="312"/>
            <ac:picMk id="25" creationId="{BBD91E58-062E-5C83-F467-55709502AAF1}"/>
          </ac:picMkLst>
        </pc:picChg>
        <pc:picChg chg="add del mod">
          <ac:chgData name="Nanninga, Halle P [ARCH]" userId="c6b2366f-2b35-476d-acb5-97122a572f1f" providerId="ADAL" clId="{3B9A54C2-96AA-44C4-9E50-CE570E774C7C}" dt="2024-12-06T03:52:40.286" v="7351" actId="478"/>
          <ac:picMkLst>
            <pc:docMk/>
            <pc:sldMk cId="3548239707" sldId="312"/>
            <ac:picMk id="27" creationId="{DBFE75D9-6D5A-4629-0481-2DA316AABC89}"/>
          </ac:picMkLst>
        </pc:picChg>
      </pc:sldChg>
      <pc:sldChg chg="del">
        <pc:chgData name="Nanninga, Halle P [ARCH]" userId="c6b2366f-2b35-476d-acb5-97122a572f1f" providerId="ADAL" clId="{3B9A54C2-96AA-44C4-9E50-CE570E774C7C}" dt="2024-12-06T04:29:28.732" v="8046" actId="47"/>
        <pc:sldMkLst>
          <pc:docMk/>
          <pc:sldMk cId="21451038" sldId="313"/>
        </pc:sldMkLst>
      </pc:sldChg>
      <pc:sldChg chg="del ord">
        <pc:chgData name="Nanninga, Halle P [ARCH]" userId="c6b2366f-2b35-476d-acb5-97122a572f1f" providerId="ADAL" clId="{3B9A54C2-96AA-44C4-9E50-CE570E774C7C}" dt="2024-12-06T04:30:18.313" v="8048" actId="47"/>
        <pc:sldMkLst>
          <pc:docMk/>
          <pc:sldMk cId="1202381192" sldId="314"/>
        </pc:sldMkLst>
      </pc:sldChg>
      <pc:sldChg chg="delSp modSp add del mod">
        <pc:chgData name="Nanninga, Halle P [ARCH]" userId="c6b2366f-2b35-476d-acb5-97122a572f1f" providerId="ADAL" clId="{3B9A54C2-96AA-44C4-9E50-CE570E774C7C}" dt="2024-12-06T04:30:15.290" v="8047" actId="47"/>
        <pc:sldMkLst>
          <pc:docMk/>
          <pc:sldMk cId="2238894802" sldId="315"/>
        </pc:sldMkLst>
        <pc:spChg chg="mod">
          <ac:chgData name="Nanninga, Halle P [ARCH]" userId="c6b2366f-2b35-476d-acb5-97122a572f1f" providerId="ADAL" clId="{3B9A54C2-96AA-44C4-9E50-CE570E774C7C}" dt="2024-12-05T22:39:54.557" v="442" actId="20577"/>
          <ac:spMkLst>
            <pc:docMk/>
            <pc:sldMk cId="2238894802" sldId="315"/>
            <ac:spMk id="570" creationId="{0900EAFC-D563-2B43-F56E-B925B2F50492}"/>
          </ac:spMkLst>
        </pc:spChg>
        <pc:spChg chg="del">
          <ac:chgData name="Nanninga, Halle P [ARCH]" userId="c6b2366f-2b35-476d-acb5-97122a572f1f" providerId="ADAL" clId="{3B9A54C2-96AA-44C4-9E50-CE570E774C7C}" dt="2024-12-05T22:40:43.460" v="446" actId="478"/>
          <ac:spMkLst>
            <pc:docMk/>
            <pc:sldMk cId="2238894802" sldId="315"/>
            <ac:spMk id="571" creationId="{B16724EB-C5D2-31D7-F877-BE1DFFE9F7C6}"/>
          </ac:spMkLst>
        </pc:spChg>
        <pc:spChg chg="del">
          <ac:chgData name="Nanninga, Halle P [ARCH]" userId="c6b2366f-2b35-476d-acb5-97122a572f1f" providerId="ADAL" clId="{3B9A54C2-96AA-44C4-9E50-CE570E774C7C}" dt="2024-12-05T22:40:43.460" v="446" actId="478"/>
          <ac:spMkLst>
            <pc:docMk/>
            <pc:sldMk cId="2238894802" sldId="315"/>
            <ac:spMk id="572" creationId="{89FC277D-3964-E77A-828A-100CD2EADF2E}"/>
          </ac:spMkLst>
        </pc:spChg>
        <pc:spChg chg="del">
          <ac:chgData name="Nanninga, Halle P [ARCH]" userId="c6b2366f-2b35-476d-acb5-97122a572f1f" providerId="ADAL" clId="{3B9A54C2-96AA-44C4-9E50-CE570E774C7C}" dt="2024-12-05T22:40:43.460" v="446" actId="478"/>
          <ac:spMkLst>
            <pc:docMk/>
            <pc:sldMk cId="2238894802" sldId="315"/>
            <ac:spMk id="573" creationId="{46C042C6-3853-295A-5B27-D50DE25F686E}"/>
          </ac:spMkLst>
        </pc:spChg>
        <pc:spChg chg="del">
          <ac:chgData name="Nanninga, Halle P [ARCH]" userId="c6b2366f-2b35-476d-acb5-97122a572f1f" providerId="ADAL" clId="{3B9A54C2-96AA-44C4-9E50-CE570E774C7C}" dt="2024-12-05T22:40:43.460" v="446" actId="478"/>
          <ac:spMkLst>
            <pc:docMk/>
            <pc:sldMk cId="2238894802" sldId="315"/>
            <ac:spMk id="574" creationId="{73E4EFF2-17CE-D13B-13FE-F454C5F826B5}"/>
          </ac:spMkLst>
        </pc:spChg>
        <pc:spChg chg="del">
          <ac:chgData name="Nanninga, Halle P [ARCH]" userId="c6b2366f-2b35-476d-acb5-97122a572f1f" providerId="ADAL" clId="{3B9A54C2-96AA-44C4-9E50-CE570E774C7C}" dt="2024-12-05T22:40:43.460" v="446" actId="478"/>
          <ac:spMkLst>
            <pc:docMk/>
            <pc:sldMk cId="2238894802" sldId="315"/>
            <ac:spMk id="575" creationId="{9F51D111-7982-2FC1-A476-CCE1DB842BC0}"/>
          </ac:spMkLst>
        </pc:spChg>
        <pc:spChg chg="del">
          <ac:chgData name="Nanninga, Halle P [ARCH]" userId="c6b2366f-2b35-476d-acb5-97122a572f1f" providerId="ADAL" clId="{3B9A54C2-96AA-44C4-9E50-CE570E774C7C}" dt="2024-12-05T22:40:43.460" v="446" actId="478"/>
          <ac:spMkLst>
            <pc:docMk/>
            <pc:sldMk cId="2238894802" sldId="315"/>
            <ac:spMk id="576" creationId="{24A6FE16-EA04-0E5D-DF59-5B730DC5BEEC}"/>
          </ac:spMkLst>
        </pc:spChg>
        <pc:spChg chg="del">
          <ac:chgData name="Nanninga, Halle P [ARCH]" userId="c6b2366f-2b35-476d-acb5-97122a572f1f" providerId="ADAL" clId="{3B9A54C2-96AA-44C4-9E50-CE570E774C7C}" dt="2024-12-05T22:40:43.460" v="446" actId="478"/>
          <ac:spMkLst>
            <pc:docMk/>
            <pc:sldMk cId="2238894802" sldId="315"/>
            <ac:spMk id="577" creationId="{05E8F3B0-9025-DF82-9E86-793CCE04BE1F}"/>
          </ac:spMkLst>
        </pc:spChg>
        <pc:spChg chg="mod">
          <ac:chgData name="Nanninga, Halle P [ARCH]" userId="c6b2366f-2b35-476d-acb5-97122a572f1f" providerId="ADAL" clId="{3B9A54C2-96AA-44C4-9E50-CE570E774C7C}" dt="2024-12-05T22:40:57.309" v="450" actId="1076"/>
          <ac:spMkLst>
            <pc:docMk/>
            <pc:sldMk cId="2238894802" sldId="315"/>
            <ac:spMk id="578" creationId="{2E14A466-1D14-36C4-B99E-6C43E4C6D9ED}"/>
          </ac:spMkLst>
        </pc:spChg>
        <pc:spChg chg="mod">
          <ac:chgData name="Nanninga, Halle P [ARCH]" userId="c6b2366f-2b35-476d-acb5-97122a572f1f" providerId="ADAL" clId="{3B9A54C2-96AA-44C4-9E50-CE570E774C7C}" dt="2024-12-05T22:40:57.309" v="450" actId="1076"/>
          <ac:spMkLst>
            <pc:docMk/>
            <pc:sldMk cId="2238894802" sldId="315"/>
            <ac:spMk id="579" creationId="{15213981-8D60-4170-AA63-80F74D1090E3}"/>
          </ac:spMkLst>
        </pc:spChg>
        <pc:spChg chg="mod">
          <ac:chgData name="Nanninga, Halle P [ARCH]" userId="c6b2366f-2b35-476d-acb5-97122a572f1f" providerId="ADAL" clId="{3B9A54C2-96AA-44C4-9E50-CE570E774C7C}" dt="2024-12-05T22:40:57.309" v="450" actId="1076"/>
          <ac:spMkLst>
            <pc:docMk/>
            <pc:sldMk cId="2238894802" sldId="315"/>
            <ac:spMk id="580" creationId="{8725E69D-8DB1-2CC9-8F64-FF1D27AF72BA}"/>
          </ac:spMkLst>
        </pc:spChg>
        <pc:spChg chg="mod">
          <ac:chgData name="Nanninga, Halle P [ARCH]" userId="c6b2366f-2b35-476d-acb5-97122a572f1f" providerId="ADAL" clId="{3B9A54C2-96AA-44C4-9E50-CE570E774C7C}" dt="2024-12-05T22:40:57.309" v="450" actId="1076"/>
          <ac:spMkLst>
            <pc:docMk/>
            <pc:sldMk cId="2238894802" sldId="315"/>
            <ac:spMk id="581" creationId="{3C52B342-3E3A-B832-0A4B-C7E9C0F73A8E}"/>
          </ac:spMkLst>
        </pc:spChg>
        <pc:spChg chg="mod">
          <ac:chgData name="Nanninga, Halle P [ARCH]" userId="c6b2366f-2b35-476d-acb5-97122a572f1f" providerId="ADAL" clId="{3B9A54C2-96AA-44C4-9E50-CE570E774C7C}" dt="2024-12-05T22:40:50.393" v="448" actId="1076"/>
          <ac:spMkLst>
            <pc:docMk/>
            <pc:sldMk cId="2238894802" sldId="315"/>
            <ac:spMk id="582" creationId="{C60F7658-5318-460C-07ED-4FD626A76BF9}"/>
          </ac:spMkLst>
        </pc:spChg>
        <pc:spChg chg="mod">
          <ac:chgData name="Nanninga, Halle P [ARCH]" userId="c6b2366f-2b35-476d-acb5-97122a572f1f" providerId="ADAL" clId="{3B9A54C2-96AA-44C4-9E50-CE570E774C7C}" dt="2024-12-05T22:40:50.393" v="448" actId="1076"/>
          <ac:spMkLst>
            <pc:docMk/>
            <pc:sldMk cId="2238894802" sldId="315"/>
            <ac:spMk id="583" creationId="{EE1D7293-77C6-D012-4203-EE3FD1AFADC0}"/>
          </ac:spMkLst>
        </pc:spChg>
        <pc:spChg chg="mod">
          <ac:chgData name="Nanninga, Halle P [ARCH]" userId="c6b2366f-2b35-476d-acb5-97122a572f1f" providerId="ADAL" clId="{3B9A54C2-96AA-44C4-9E50-CE570E774C7C}" dt="2024-12-05T22:40:57.309" v="450" actId="1076"/>
          <ac:spMkLst>
            <pc:docMk/>
            <pc:sldMk cId="2238894802" sldId="315"/>
            <ac:spMk id="584" creationId="{EBCB4AF3-5116-4520-6DFC-FD36BCB11EC5}"/>
          </ac:spMkLst>
        </pc:spChg>
        <pc:spChg chg="del">
          <ac:chgData name="Nanninga, Halle P [ARCH]" userId="c6b2366f-2b35-476d-acb5-97122a572f1f" providerId="ADAL" clId="{3B9A54C2-96AA-44C4-9E50-CE570E774C7C}" dt="2024-12-05T22:40:43.460" v="446" actId="478"/>
          <ac:spMkLst>
            <pc:docMk/>
            <pc:sldMk cId="2238894802" sldId="315"/>
            <ac:spMk id="585" creationId="{9F660DAF-56E6-0737-E833-3CB1032BB06C}"/>
          </ac:spMkLst>
        </pc:spChg>
        <pc:spChg chg="mod">
          <ac:chgData name="Nanninga, Halle P [ARCH]" userId="c6b2366f-2b35-476d-acb5-97122a572f1f" providerId="ADAL" clId="{3B9A54C2-96AA-44C4-9E50-CE570E774C7C}" dt="2024-12-05T22:40:57.309" v="450" actId="1076"/>
          <ac:spMkLst>
            <pc:docMk/>
            <pc:sldMk cId="2238894802" sldId="315"/>
            <ac:spMk id="586" creationId="{5D8E56FE-F85E-240C-69A4-8E53C2376438}"/>
          </ac:spMkLst>
        </pc:spChg>
        <pc:spChg chg="del">
          <ac:chgData name="Nanninga, Halle P [ARCH]" userId="c6b2366f-2b35-476d-acb5-97122a572f1f" providerId="ADAL" clId="{3B9A54C2-96AA-44C4-9E50-CE570E774C7C}" dt="2024-12-05T22:40:43.460" v="446" actId="478"/>
          <ac:spMkLst>
            <pc:docMk/>
            <pc:sldMk cId="2238894802" sldId="315"/>
            <ac:spMk id="587" creationId="{1606396A-D11D-2E2C-1826-0FDAE25FA158}"/>
          </ac:spMkLst>
        </pc:spChg>
        <pc:spChg chg="mod">
          <ac:chgData name="Nanninga, Halle P [ARCH]" userId="c6b2366f-2b35-476d-acb5-97122a572f1f" providerId="ADAL" clId="{3B9A54C2-96AA-44C4-9E50-CE570E774C7C}" dt="2024-12-05T22:40:57.309" v="450" actId="1076"/>
          <ac:spMkLst>
            <pc:docMk/>
            <pc:sldMk cId="2238894802" sldId="315"/>
            <ac:spMk id="588" creationId="{FE4578E8-ECA2-2FAE-1292-ECC1F07CC7A4}"/>
          </ac:spMkLst>
        </pc:spChg>
        <pc:cxnChg chg="del mod">
          <ac:chgData name="Nanninga, Halle P [ARCH]" userId="c6b2366f-2b35-476d-acb5-97122a572f1f" providerId="ADAL" clId="{3B9A54C2-96AA-44C4-9E50-CE570E774C7C}" dt="2024-12-05T22:40:43.460" v="446" actId="478"/>
          <ac:cxnSpMkLst>
            <pc:docMk/>
            <pc:sldMk cId="2238894802" sldId="315"/>
            <ac:cxnSpMk id="589" creationId="{C29F599B-4F50-263C-DE11-8E3C8054E0E6}"/>
          </ac:cxnSpMkLst>
        </pc:cxnChg>
        <pc:cxnChg chg="del mod">
          <ac:chgData name="Nanninga, Halle P [ARCH]" userId="c6b2366f-2b35-476d-acb5-97122a572f1f" providerId="ADAL" clId="{3B9A54C2-96AA-44C4-9E50-CE570E774C7C}" dt="2024-12-05T22:40:43.460" v="446" actId="478"/>
          <ac:cxnSpMkLst>
            <pc:docMk/>
            <pc:sldMk cId="2238894802" sldId="315"/>
            <ac:cxnSpMk id="590" creationId="{74069B84-15E4-DC4A-1D22-06F60CE8DE1C}"/>
          </ac:cxnSpMkLst>
        </pc:cxnChg>
        <pc:cxnChg chg="mod">
          <ac:chgData name="Nanninga, Halle P [ARCH]" userId="c6b2366f-2b35-476d-acb5-97122a572f1f" providerId="ADAL" clId="{3B9A54C2-96AA-44C4-9E50-CE570E774C7C}" dt="2024-12-05T22:40:57.309" v="450" actId="1076"/>
          <ac:cxnSpMkLst>
            <pc:docMk/>
            <pc:sldMk cId="2238894802" sldId="315"/>
            <ac:cxnSpMk id="591" creationId="{E7C25412-F9F4-86C1-0F2C-D9D172022E12}"/>
          </ac:cxnSpMkLst>
        </pc:cxnChg>
        <pc:cxnChg chg="mod">
          <ac:chgData name="Nanninga, Halle P [ARCH]" userId="c6b2366f-2b35-476d-acb5-97122a572f1f" providerId="ADAL" clId="{3B9A54C2-96AA-44C4-9E50-CE570E774C7C}" dt="2024-12-05T22:40:57.309" v="450" actId="1076"/>
          <ac:cxnSpMkLst>
            <pc:docMk/>
            <pc:sldMk cId="2238894802" sldId="315"/>
            <ac:cxnSpMk id="592" creationId="{A19A4064-2F42-336E-AADF-582BF70240F9}"/>
          </ac:cxnSpMkLst>
        </pc:cxnChg>
        <pc:cxnChg chg="del mod">
          <ac:chgData name="Nanninga, Halle P [ARCH]" userId="c6b2366f-2b35-476d-acb5-97122a572f1f" providerId="ADAL" clId="{3B9A54C2-96AA-44C4-9E50-CE570E774C7C}" dt="2024-12-05T22:40:23.742" v="443" actId="478"/>
          <ac:cxnSpMkLst>
            <pc:docMk/>
            <pc:sldMk cId="2238894802" sldId="315"/>
            <ac:cxnSpMk id="593" creationId="{41F72EFC-4E50-B126-6655-62AEE2D8E8B3}"/>
          </ac:cxnSpMkLst>
        </pc:cxnChg>
      </pc:sldChg>
      <pc:sldChg chg="del">
        <pc:chgData name="Nanninga, Halle P [ARCH]" userId="c6b2366f-2b35-476d-acb5-97122a572f1f" providerId="ADAL" clId="{3B9A54C2-96AA-44C4-9E50-CE570E774C7C}" dt="2024-12-06T04:29:28.732" v="8046" actId="47"/>
        <pc:sldMkLst>
          <pc:docMk/>
          <pc:sldMk cId="2314698316" sldId="316"/>
        </pc:sldMkLst>
      </pc:sldChg>
      <pc:sldChg chg="delSp modSp new del mod">
        <pc:chgData name="Nanninga, Halle P [ARCH]" userId="c6b2366f-2b35-476d-acb5-97122a572f1f" providerId="ADAL" clId="{3B9A54C2-96AA-44C4-9E50-CE570E774C7C}" dt="2024-12-06T04:28:30.695" v="8041" actId="2696"/>
        <pc:sldMkLst>
          <pc:docMk/>
          <pc:sldMk cId="1370166944" sldId="317"/>
        </pc:sldMkLst>
        <pc:spChg chg="mod">
          <ac:chgData name="Nanninga, Halle P [ARCH]" userId="c6b2366f-2b35-476d-acb5-97122a572f1f" providerId="ADAL" clId="{3B9A54C2-96AA-44C4-9E50-CE570E774C7C}" dt="2024-12-06T01:01:43.589" v="3656" actId="1076"/>
          <ac:spMkLst>
            <pc:docMk/>
            <pc:sldMk cId="1370166944" sldId="317"/>
            <ac:spMk id="2" creationId="{4D3D4838-B34E-3C6D-761F-9924FD76E1C0}"/>
          </ac:spMkLst>
        </pc:spChg>
        <pc:spChg chg="mod">
          <ac:chgData name="Nanninga, Halle P [ARCH]" userId="c6b2366f-2b35-476d-acb5-97122a572f1f" providerId="ADAL" clId="{3B9A54C2-96AA-44C4-9E50-CE570E774C7C}" dt="2024-12-05T23:03:23.186" v="882" actId="20577"/>
          <ac:spMkLst>
            <pc:docMk/>
            <pc:sldMk cId="1370166944" sldId="317"/>
            <ac:spMk id="3" creationId="{0DF2BE48-0501-5001-FBD6-183769154F49}"/>
          </ac:spMkLst>
        </pc:spChg>
        <pc:spChg chg="del">
          <ac:chgData name="Nanninga, Halle P [ARCH]" userId="c6b2366f-2b35-476d-acb5-97122a572f1f" providerId="ADAL" clId="{3B9A54C2-96AA-44C4-9E50-CE570E774C7C}" dt="2024-12-05T23:01:29.949" v="698" actId="478"/>
          <ac:spMkLst>
            <pc:docMk/>
            <pc:sldMk cId="1370166944" sldId="317"/>
            <ac:spMk id="4" creationId="{28AFDC29-97C1-EA53-184C-6EB05DF6BE80}"/>
          </ac:spMkLst>
        </pc:spChg>
        <pc:spChg chg="del">
          <ac:chgData name="Nanninga, Halle P [ARCH]" userId="c6b2366f-2b35-476d-acb5-97122a572f1f" providerId="ADAL" clId="{3B9A54C2-96AA-44C4-9E50-CE570E774C7C}" dt="2024-12-05T23:01:57.414" v="732" actId="478"/>
          <ac:spMkLst>
            <pc:docMk/>
            <pc:sldMk cId="1370166944" sldId="317"/>
            <ac:spMk id="5" creationId="{F382620E-5289-8E3E-FA1E-3D8EB259D28B}"/>
          </ac:spMkLst>
        </pc:spChg>
        <pc:spChg chg="del">
          <ac:chgData name="Nanninga, Halle P [ARCH]" userId="c6b2366f-2b35-476d-acb5-97122a572f1f" providerId="ADAL" clId="{3B9A54C2-96AA-44C4-9E50-CE570E774C7C}" dt="2024-12-05T23:01:33.033" v="699" actId="478"/>
          <ac:spMkLst>
            <pc:docMk/>
            <pc:sldMk cId="1370166944" sldId="317"/>
            <ac:spMk id="6" creationId="{740A681F-C38B-9F9A-6CB6-0C95B2C5D458}"/>
          </ac:spMkLst>
        </pc:spChg>
        <pc:spChg chg="del">
          <ac:chgData name="Nanninga, Halle P [ARCH]" userId="c6b2366f-2b35-476d-acb5-97122a572f1f" providerId="ADAL" clId="{3B9A54C2-96AA-44C4-9E50-CE570E774C7C}" dt="2024-12-05T23:01:58.228" v="733" actId="478"/>
          <ac:spMkLst>
            <pc:docMk/>
            <pc:sldMk cId="1370166944" sldId="317"/>
            <ac:spMk id="7" creationId="{FFF07561-1FD1-8166-F90A-5B714670FDF8}"/>
          </ac:spMkLst>
        </pc:spChg>
        <pc:spChg chg="del">
          <ac:chgData name="Nanninga, Halle P [ARCH]" userId="c6b2366f-2b35-476d-acb5-97122a572f1f" providerId="ADAL" clId="{3B9A54C2-96AA-44C4-9E50-CE570E774C7C}" dt="2024-12-05T23:01:33.964" v="700" actId="478"/>
          <ac:spMkLst>
            <pc:docMk/>
            <pc:sldMk cId="1370166944" sldId="317"/>
            <ac:spMk id="8" creationId="{743607EB-6E49-F5F9-DBD0-E3E7C6CD652A}"/>
          </ac:spMkLst>
        </pc:spChg>
      </pc:sldChg>
      <pc:sldChg chg="add">
        <pc:chgData name="Nanninga, Halle P [ARCH]" userId="c6b2366f-2b35-476d-acb5-97122a572f1f" providerId="ADAL" clId="{3B9A54C2-96AA-44C4-9E50-CE570E774C7C}" dt="2024-12-06T04:28:37.372" v="8042"/>
        <pc:sldMkLst>
          <pc:docMk/>
          <pc:sldMk cId="3704079683" sldId="317"/>
        </pc:sldMkLst>
      </pc:sldChg>
      <pc:sldChg chg="add">
        <pc:chgData name="Nanninga, Halle P [ARCH]" userId="c6b2366f-2b35-476d-acb5-97122a572f1f" providerId="ADAL" clId="{3B9A54C2-96AA-44C4-9E50-CE570E774C7C}" dt="2024-12-06T04:28:37.372" v="8042"/>
        <pc:sldMkLst>
          <pc:docMk/>
          <pc:sldMk cId="795626757" sldId="318"/>
        </pc:sldMkLst>
      </pc:sldChg>
      <pc:sldChg chg="modSp add del mod">
        <pc:chgData name="Nanninga, Halle P [ARCH]" userId="c6b2366f-2b35-476d-acb5-97122a572f1f" providerId="ADAL" clId="{3B9A54C2-96AA-44C4-9E50-CE570E774C7C}" dt="2024-12-06T04:28:30.695" v="8041" actId="2696"/>
        <pc:sldMkLst>
          <pc:docMk/>
          <pc:sldMk cId="1049245935" sldId="318"/>
        </pc:sldMkLst>
        <pc:spChg chg="mod">
          <ac:chgData name="Nanninga, Halle P [ARCH]" userId="c6b2366f-2b35-476d-acb5-97122a572f1f" providerId="ADAL" clId="{3B9A54C2-96AA-44C4-9E50-CE570E774C7C}" dt="2024-12-06T01:01:48.466" v="3657" actId="1076"/>
          <ac:spMkLst>
            <pc:docMk/>
            <pc:sldMk cId="1049245935" sldId="318"/>
            <ac:spMk id="2" creationId="{1582356F-AB56-65A1-8E26-59DB09567DA3}"/>
          </ac:spMkLst>
        </pc:spChg>
        <pc:spChg chg="mod">
          <ac:chgData name="Nanninga, Halle P [ARCH]" userId="c6b2366f-2b35-476d-acb5-97122a572f1f" providerId="ADAL" clId="{3B9A54C2-96AA-44C4-9E50-CE570E774C7C}" dt="2024-12-05T23:13:30.981" v="1618" actId="20577"/>
          <ac:spMkLst>
            <pc:docMk/>
            <pc:sldMk cId="1049245935" sldId="318"/>
            <ac:spMk id="3" creationId="{C96CBE9D-619B-ADB0-D347-712AC34E6417}"/>
          </ac:spMkLst>
        </pc:spChg>
      </pc:sldChg>
      <pc:sldChg chg="modSp del mod ord">
        <pc:chgData name="Nanninga, Halle P [ARCH]" userId="c6b2366f-2b35-476d-acb5-97122a572f1f" providerId="ADAL" clId="{3B9A54C2-96AA-44C4-9E50-CE570E774C7C}" dt="2024-12-06T04:27:07.043" v="8037" actId="2696"/>
        <pc:sldMkLst>
          <pc:docMk/>
          <pc:sldMk cId="2588439860" sldId="319"/>
        </pc:sldMkLst>
        <pc:spChg chg="mod">
          <ac:chgData name="Nanninga, Halle P [ARCH]" userId="c6b2366f-2b35-476d-acb5-97122a572f1f" providerId="ADAL" clId="{3B9A54C2-96AA-44C4-9E50-CE570E774C7C}" dt="2024-12-06T01:01:34.018" v="3654" actId="1076"/>
          <ac:spMkLst>
            <pc:docMk/>
            <pc:sldMk cId="2588439860" sldId="319"/>
            <ac:spMk id="2" creationId="{E802AA06-4D76-F388-9CDA-0A7D9BD3BE97}"/>
          </ac:spMkLst>
        </pc:spChg>
        <pc:spChg chg="mod">
          <ac:chgData name="Nanninga, Halle P [ARCH]" userId="c6b2366f-2b35-476d-acb5-97122a572f1f" providerId="ADAL" clId="{3B9A54C2-96AA-44C4-9E50-CE570E774C7C}" dt="2024-12-05T23:32:00.887" v="1901" actId="20577"/>
          <ac:spMkLst>
            <pc:docMk/>
            <pc:sldMk cId="2588439860" sldId="319"/>
            <ac:spMk id="3" creationId="{72C19BAD-B17C-784D-2813-3FFBE0BC954B}"/>
          </ac:spMkLst>
        </pc:spChg>
      </pc:sldChg>
      <pc:sldChg chg="add">
        <pc:chgData name="Nanninga, Halle P [ARCH]" userId="c6b2366f-2b35-476d-acb5-97122a572f1f" providerId="ADAL" clId="{3B9A54C2-96AA-44C4-9E50-CE570E774C7C}" dt="2024-12-06T04:27:16.106" v="8038"/>
        <pc:sldMkLst>
          <pc:docMk/>
          <pc:sldMk cId="3998178492" sldId="319"/>
        </pc:sldMkLst>
      </pc:sldChg>
      <pc:sldChg chg="add">
        <pc:chgData name="Nanninga, Halle P [ARCH]" userId="c6b2366f-2b35-476d-acb5-97122a572f1f" providerId="ADAL" clId="{3B9A54C2-96AA-44C4-9E50-CE570E774C7C}" dt="2024-12-06T04:27:28.759" v="8040"/>
        <pc:sldMkLst>
          <pc:docMk/>
          <pc:sldMk cId="207693554" sldId="320"/>
        </pc:sldMkLst>
      </pc:sldChg>
      <pc:sldChg chg="del">
        <pc:chgData name="Nanninga, Halle P [ARCH]" userId="c6b2366f-2b35-476d-acb5-97122a572f1f" providerId="ADAL" clId="{3B9A54C2-96AA-44C4-9E50-CE570E774C7C}" dt="2024-12-06T04:27:21.564" v="8039" actId="2696"/>
        <pc:sldMkLst>
          <pc:docMk/>
          <pc:sldMk cId="2255097955" sldId="320"/>
        </pc:sldMkLst>
      </pc:sldChg>
      <pc:sldChg chg="modSp add del mod ord">
        <pc:chgData name="Nanninga, Halle P [ARCH]" userId="c6b2366f-2b35-476d-acb5-97122a572f1f" providerId="ADAL" clId="{3B9A54C2-96AA-44C4-9E50-CE570E774C7C}" dt="2024-12-06T04:27:07.043" v="8037" actId="2696"/>
        <pc:sldMkLst>
          <pc:docMk/>
          <pc:sldMk cId="1672448465" sldId="321"/>
        </pc:sldMkLst>
        <pc:spChg chg="mod">
          <ac:chgData name="Nanninga, Halle P [ARCH]" userId="c6b2366f-2b35-476d-acb5-97122a572f1f" providerId="ADAL" clId="{3B9A54C2-96AA-44C4-9E50-CE570E774C7C}" dt="2024-12-06T03:34:35.566" v="7253" actId="20577"/>
          <ac:spMkLst>
            <pc:docMk/>
            <pc:sldMk cId="1672448465" sldId="321"/>
            <ac:spMk id="2" creationId="{B5FCF20C-BE1B-5AD8-7491-6163ED514620}"/>
          </ac:spMkLst>
        </pc:spChg>
        <pc:spChg chg="mod">
          <ac:chgData name="Nanninga, Halle P [ARCH]" userId="c6b2366f-2b35-476d-acb5-97122a572f1f" providerId="ADAL" clId="{3B9A54C2-96AA-44C4-9E50-CE570E774C7C}" dt="2024-12-06T00:47:29.726" v="2805" actId="20577"/>
          <ac:spMkLst>
            <pc:docMk/>
            <pc:sldMk cId="1672448465" sldId="321"/>
            <ac:spMk id="3" creationId="{C0FB639E-78C4-4D92-B603-86062C08EFED}"/>
          </ac:spMkLst>
        </pc:spChg>
      </pc:sldChg>
      <pc:sldChg chg="add">
        <pc:chgData name="Nanninga, Halle P [ARCH]" userId="c6b2366f-2b35-476d-acb5-97122a572f1f" providerId="ADAL" clId="{3B9A54C2-96AA-44C4-9E50-CE570E774C7C}" dt="2024-12-06T04:27:16.106" v="8038"/>
        <pc:sldMkLst>
          <pc:docMk/>
          <pc:sldMk cId="3526037987" sldId="321"/>
        </pc:sldMkLst>
      </pc:sldChg>
      <pc:sldChg chg="modSp add del mod">
        <pc:chgData name="Nanninga, Halle P [ARCH]" userId="c6b2366f-2b35-476d-acb5-97122a572f1f" providerId="ADAL" clId="{3B9A54C2-96AA-44C4-9E50-CE570E774C7C}" dt="2024-12-06T04:29:01.928" v="8044" actId="2696"/>
        <pc:sldMkLst>
          <pc:docMk/>
          <pc:sldMk cId="865606849" sldId="322"/>
        </pc:sldMkLst>
        <pc:spChg chg="mod">
          <ac:chgData name="Nanninga, Halle P [ARCH]" userId="c6b2366f-2b35-476d-acb5-97122a572f1f" providerId="ADAL" clId="{3B9A54C2-96AA-44C4-9E50-CE570E774C7C}" dt="2024-12-06T01:36:13.768" v="4796" actId="20577"/>
          <ac:spMkLst>
            <pc:docMk/>
            <pc:sldMk cId="865606849" sldId="322"/>
            <ac:spMk id="2" creationId="{9E66062F-11FD-6CFB-3762-B8B0902192FC}"/>
          </ac:spMkLst>
        </pc:spChg>
        <pc:spChg chg="mod">
          <ac:chgData name="Nanninga, Halle P [ARCH]" userId="c6b2366f-2b35-476d-acb5-97122a572f1f" providerId="ADAL" clId="{3B9A54C2-96AA-44C4-9E50-CE570E774C7C}" dt="2024-12-06T01:03:51.278" v="3711" actId="20577"/>
          <ac:spMkLst>
            <pc:docMk/>
            <pc:sldMk cId="865606849" sldId="322"/>
            <ac:spMk id="3" creationId="{A82FEC08-742F-F132-D678-B27317E7316F}"/>
          </ac:spMkLst>
        </pc:spChg>
      </pc:sldChg>
      <pc:sldChg chg="add">
        <pc:chgData name="Nanninga, Halle P [ARCH]" userId="c6b2366f-2b35-476d-acb5-97122a572f1f" providerId="ADAL" clId="{3B9A54C2-96AA-44C4-9E50-CE570E774C7C}" dt="2024-12-06T04:29:07.743" v="8045"/>
        <pc:sldMkLst>
          <pc:docMk/>
          <pc:sldMk cId="2921448249" sldId="322"/>
        </pc:sldMkLst>
      </pc:sldChg>
      <pc:sldChg chg="add">
        <pc:chgData name="Nanninga, Halle P [ARCH]" userId="c6b2366f-2b35-476d-acb5-97122a572f1f" providerId="ADAL" clId="{3B9A54C2-96AA-44C4-9E50-CE570E774C7C}" dt="2024-12-06T04:29:07.743" v="8045"/>
        <pc:sldMkLst>
          <pc:docMk/>
          <pc:sldMk cId="2388827641" sldId="323"/>
        </pc:sldMkLst>
      </pc:sldChg>
      <pc:sldChg chg="addSp delSp modSp add del mod">
        <pc:chgData name="Nanninga, Halle P [ARCH]" userId="c6b2366f-2b35-476d-acb5-97122a572f1f" providerId="ADAL" clId="{3B9A54C2-96AA-44C4-9E50-CE570E774C7C}" dt="2024-12-06T04:29:01.928" v="8044" actId="2696"/>
        <pc:sldMkLst>
          <pc:docMk/>
          <pc:sldMk cId="3800642872" sldId="323"/>
        </pc:sldMkLst>
        <pc:spChg chg="mod">
          <ac:chgData name="Nanninga, Halle P [ARCH]" userId="c6b2366f-2b35-476d-acb5-97122a572f1f" providerId="ADAL" clId="{3B9A54C2-96AA-44C4-9E50-CE570E774C7C}" dt="2024-12-06T01:59:30.820" v="5475" actId="20577"/>
          <ac:spMkLst>
            <pc:docMk/>
            <pc:sldMk cId="3800642872" sldId="323"/>
            <ac:spMk id="2" creationId="{EABD0D84-FC91-F5D0-967C-CD323230BE15}"/>
          </ac:spMkLst>
        </pc:spChg>
        <pc:spChg chg="mod">
          <ac:chgData name="Nanninga, Halle P [ARCH]" userId="c6b2366f-2b35-476d-acb5-97122a572f1f" providerId="ADAL" clId="{3B9A54C2-96AA-44C4-9E50-CE570E774C7C}" dt="2024-12-06T01:34:16.252" v="4742" actId="14100"/>
          <ac:spMkLst>
            <pc:docMk/>
            <pc:sldMk cId="3800642872" sldId="323"/>
            <ac:spMk id="3" creationId="{5D3C6882-5D28-6F42-BABB-1DECCBA84A20}"/>
          </ac:spMkLst>
        </pc:spChg>
        <pc:spChg chg="add del mod">
          <ac:chgData name="Nanninga, Halle P [ARCH]" userId="c6b2366f-2b35-476d-acb5-97122a572f1f" providerId="ADAL" clId="{3B9A54C2-96AA-44C4-9E50-CE570E774C7C}" dt="2024-12-06T01:51:45.026" v="5373" actId="478"/>
          <ac:spMkLst>
            <pc:docMk/>
            <pc:sldMk cId="3800642872" sldId="323"/>
            <ac:spMk id="4" creationId="{F89CAF34-85EA-7BBC-F8CD-48C62A4D0712}"/>
          </ac:spMkLst>
        </pc:spChg>
        <pc:spChg chg="add del mod">
          <ac:chgData name="Nanninga, Halle P [ARCH]" userId="c6b2366f-2b35-476d-acb5-97122a572f1f" providerId="ADAL" clId="{3B9A54C2-96AA-44C4-9E50-CE570E774C7C}" dt="2024-12-06T01:51:45.026" v="5373" actId="478"/>
          <ac:spMkLst>
            <pc:docMk/>
            <pc:sldMk cId="3800642872" sldId="323"/>
            <ac:spMk id="5" creationId="{7F40C89A-3F49-904A-4DDA-9BAF987BD3F9}"/>
          </ac:spMkLst>
        </pc:spChg>
      </pc:sldChg>
      <pc:sldChg chg="addSp delSp modSp add mod">
        <pc:chgData name="Nanninga, Halle P [ARCH]" userId="c6b2366f-2b35-476d-acb5-97122a572f1f" providerId="ADAL" clId="{3B9A54C2-96AA-44C4-9E50-CE570E774C7C}" dt="2024-12-06T01:52:55.217" v="5383" actId="20577"/>
        <pc:sldMkLst>
          <pc:docMk/>
          <pc:sldMk cId="4132214891" sldId="324"/>
        </pc:sldMkLst>
        <pc:spChg chg="del">
          <ac:chgData name="Nanninga, Halle P [ARCH]" userId="c6b2366f-2b35-476d-acb5-97122a572f1f" providerId="ADAL" clId="{3B9A54C2-96AA-44C4-9E50-CE570E774C7C}" dt="2024-12-06T01:52:00.798" v="5375" actId="478"/>
          <ac:spMkLst>
            <pc:docMk/>
            <pc:sldMk cId="4132214891" sldId="324"/>
            <ac:spMk id="2" creationId="{F097D10D-547C-41B7-FF09-8E71C5210F06}"/>
          </ac:spMkLst>
        </pc:spChg>
        <pc:spChg chg="del">
          <ac:chgData name="Nanninga, Halle P [ARCH]" userId="c6b2366f-2b35-476d-acb5-97122a572f1f" providerId="ADAL" clId="{3B9A54C2-96AA-44C4-9E50-CE570E774C7C}" dt="2024-12-06T01:52:13.499" v="5377" actId="478"/>
          <ac:spMkLst>
            <pc:docMk/>
            <pc:sldMk cId="4132214891" sldId="324"/>
            <ac:spMk id="3" creationId="{5A489AF4-D8CF-B140-2FC9-30C087FAFFC2}"/>
          </ac:spMkLst>
        </pc:spChg>
        <pc:spChg chg="mod">
          <ac:chgData name="Nanninga, Halle P [ARCH]" userId="c6b2366f-2b35-476d-acb5-97122a572f1f" providerId="ADAL" clId="{3B9A54C2-96AA-44C4-9E50-CE570E774C7C}" dt="2024-12-06T01:52:32.620" v="5380" actId="14100"/>
          <ac:spMkLst>
            <pc:docMk/>
            <pc:sldMk cId="4132214891" sldId="324"/>
            <ac:spMk id="4" creationId="{AEBFF3DB-EFF7-B771-43F0-4C5E47EA7D06}"/>
          </ac:spMkLst>
        </pc:spChg>
        <pc:spChg chg="mod">
          <ac:chgData name="Nanninga, Halle P [ARCH]" userId="c6b2366f-2b35-476d-acb5-97122a572f1f" providerId="ADAL" clId="{3B9A54C2-96AA-44C4-9E50-CE570E774C7C}" dt="2024-12-06T01:52:55.217" v="5383" actId="20577"/>
          <ac:spMkLst>
            <pc:docMk/>
            <pc:sldMk cId="4132214891" sldId="324"/>
            <ac:spMk id="5" creationId="{0D77CE2E-D8BE-3C40-97B9-8F05DDC9BD7B}"/>
          </ac:spMkLst>
        </pc:spChg>
        <pc:spChg chg="add del mod">
          <ac:chgData name="Nanninga, Halle P [ARCH]" userId="c6b2366f-2b35-476d-acb5-97122a572f1f" providerId="ADAL" clId="{3B9A54C2-96AA-44C4-9E50-CE570E774C7C}" dt="2024-12-06T01:52:04.061" v="5376" actId="478"/>
          <ac:spMkLst>
            <pc:docMk/>
            <pc:sldMk cId="4132214891" sldId="324"/>
            <ac:spMk id="7" creationId="{51233DAF-E35D-12E1-CEBA-99AA1ACA4674}"/>
          </ac:spMkLst>
        </pc:spChg>
        <pc:spChg chg="add del mod">
          <ac:chgData name="Nanninga, Halle P [ARCH]" userId="c6b2366f-2b35-476d-acb5-97122a572f1f" providerId="ADAL" clId="{3B9A54C2-96AA-44C4-9E50-CE570E774C7C}" dt="2024-12-06T01:52:13.590" v="5378" actId="478"/>
          <ac:spMkLst>
            <pc:docMk/>
            <pc:sldMk cId="4132214891" sldId="324"/>
            <ac:spMk id="9" creationId="{B839EE45-11BB-72E0-88CD-C2526DB574D9}"/>
          </ac:spMkLst>
        </pc:spChg>
      </pc:sldChg>
      <pc:sldChg chg="modSp add del mod">
        <pc:chgData name="Nanninga, Halle P [ARCH]" userId="c6b2366f-2b35-476d-acb5-97122a572f1f" providerId="ADAL" clId="{3B9A54C2-96AA-44C4-9E50-CE570E774C7C}" dt="2024-12-06T02:06:57.188" v="5520" actId="2696"/>
        <pc:sldMkLst>
          <pc:docMk/>
          <pc:sldMk cId="2564710273" sldId="325"/>
        </pc:sldMkLst>
        <pc:spChg chg="mod">
          <ac:chgData name="Nanninga, Halle P [ARCH]" userId="c6b2366f-2b35-476d-acb5-97122a572f1f" providerId="ADAL" clId="{3B9A54C2-96AA-44C4-9E50-CE570E774C7C}" dt="2024-12-06T02:06:19.799" v="5477" actId="20577"/>
          <ac:spMkLst>
            <pc:docMk/>
            <pc:sldMk cId="2564710273" sldId="325"/>
            <ac:spMk id="2" creationId="{16EE3CA7-45A6-3882-92DF-86D265BAB0DA}"/>
          </ac:spMkLst>
        </pc:spChg>
        <pc:spChg chg="mod">
          <ac:chgData name="Nanninga, Halle P [ARCH]" userId="c6b2366f-2b35-476d-acb5-97122a572f1f" providerId="ADAL" clId="{3B9A54C2-96AA-44C4-9E50-CE570E774C7C}" dt="2024-12-06T02:06:31.734" v="5499" actId="20577"/>
          <ac:spMkLst>
            <pc:docMk/>
            <pc:sldMk cId="2564710273" sldId="325"/>
            <ac:spMk id="3" creationId="{84EF33C4-2677-1FBA-B01B-D28880F59EFB}"/>
          </ac:spMkLst>
        </pc:spChg>
      </pc:sldChg>
      <pc:sldChg chg="add">
        <pc:chgData name="Nanninga, Halle P [ARCH]" userId="c6b2366f-2b35-476d-acb5-97122a572f1f" providerId="ADAL" clId="{3B9A54C2-96AA-44C4-9E50-CE570E774C7C}" dt="2024-12-06T04:27:16.106" v="8038"/>
        <pc:sldMkLst>
          <pc:docMk/>
          <pc:sldMk cId="3272418822" sldId="326"/>
        </pc:sldMkLst>
      </pc:sldChg>
      <pc:sldChg chg="modSp add del mod">
        <pc:chgData name="Nanninga, Halle P [ARCH]" userId="c6b2366f-2b35-476d-acb5-97122a572f1f" providerId="ADAL" clId="{3B9A54C2-96AA-44C4-9E50-CE570E774C7C}" dt="2024-12-06T04:27:07.043" v="8037" actId="2696"/>
        <pc:sldMkLst>
          <pc:docMk/>
          <pc:sldMk cId="4239135640" sldId="326"/>
        </pc:sldMkLst>
        <pc:spChg chg="mod">
          <ac:chgData name="Nanninga, Halle P [ARCH]" userId="c6b2366f-2b35-476d-acb5-97122a572f1f" providerId="ADAL" clId="{3B9A54C2-96AA-44C4-9E50-CE570E774C7C}" dt="2024-12-06T02:23:16.309" v="5624" actId="20577"/>
          <ac:spMkLst>
            <pc:docMk/>
            <pc:sldMk cId="4239135640" sldId="326"/>
            <ac:spMk id="2" creationId="{349C843C-6851-E1D2-1024-5564ABB18676}"/>
          </ac:spMkLst>
        </pc:spChg>
        <pc:spChg chg="mod">
          <ac:chgData name="Nanninga, Halle P [ARCH]" userId="c6b2366f-2b35-476d-acb5-97122a572f1f" providerId="ADAL" clId="{3B9A54C2-96AA-44C4-9E50-CE570E774C7C}" dt="2024-12-06T02:06:52.787" v="5519" actId="20577"/>
          <ac:spMkLst>
            <pc:docMk/>
            <pc:sldMk cId="4239135640" sldId="326"/>
            <ac:spMk id="3" creationId="{3B7EBAC7-A396-0BC0-68A5-F0A944A5359F}"/>
          </ac:spMkLst>
        </pc:spChg>
      </pc:sldChg>
      <pc:sldChg chg="add">
        <pc:chgData name="Nanninga, Halle P [ARCH]" userId="c6b2366f-2b35-476d-acb5-97122a572f1f" providerId="ADAL" clId="{3B9A54C2-96AA-44C4-9E50-CE570E774C7C}" dt="2024-12-06T04:27:16.106" v="8038"/>
        <pc:sldMkLst>
          <pc:docMk/>
          <pc:sldMk cId="2319609018" sldId="327"/>
        </pc:sldMkLst>
      </pc:sldChg>
      <pc:sldChg chg="addSp modSp add del mod">
        <pc:chgData name="Nanninga, Halle P [ARCH]" userId="c6b2366f-2b35-476d-acb5-97122a572f1f" providerId="ADAL" clId="{3B9A54C2-96AA-44C4-9E50-CE570E774C7C}" dt="2024-12-06T04:27:07.043" v="8037" actId="2696"/>
        <pc:sldMkLst>
          <pc:docMk/>
          <pc:sldMk cId="2842920117" sldId="327"/>
        </pc:sldMkLst>
        <pc:spChg chg="mod">
          <ac:chgData name="Nanninga, Halle P [ARCH]" userId="c6b2366f-2b35-476d-acb5-97122a572f1f" providerId="ADAL" clId="{3B9A54C2-96AA-44C4-9E50-CE570E774C7C}" dt="2024-12-06T02:19:43.689" v="5546" actId="255"/>
          <ac:spMkLst>
            <pc:docMk/>
            <pc:sldMk cId="2842920117" sldId="327"/>
            <ac:spMk id="2" creationId="{139419DD-ACB6-3315-43AD-AA157F9F4BD9}"/>
          </ac:spMkLst>
        </pc:spChg>
        <pc:spChg chg="mod">
          <ac:chgData name="Nanninga, Halle P [ARCH]" userId="c6b2366f-2b35-476d-acb5-97122a572f1f" providerId="ADAL" clId="{3B9A54C2-96AA-44C4-9E50-CE570E774C7C}" dt="2024-12-06T02:07:09.097" v="5539" actId="20577"/>
          <ac:spMkLst>
            <pc:docMk/>
            <pc:sldMk cId="2842920117" sldId="327"/>
            <ac:spMk id="3" creationId="{E75E420F-D0BA-5A51-731F-D4B2CAA10DA9}"/>
          </ac:spMkLst>
        </pc:spChg>
        <pc:spChg chg="add mod">
          <ac:chgData name="Nanninga, Halle P [ARCH]" userId="c6b2366f-2b35-476d-acb5-97122a572f1f" providerId="ADAL" clId="{3B9A54C2-96AA-44C4-9E50-CE570E774C7C}" dt="2024-12-06T02:20:37.620" v="5554" actId="1076"/>
          <ac:spMkLst>
            <pc:docMk/>
            <pc:sldMk cId="2842920117" sldId="327"/>
            <ac:spMk id="4" creationId="{BBED9AB9-6DF2-FBD3-1872-836FAD61A3AB}"/>
          </ac:spMkLst>
        </pc:spChg>
      </pc:sldChg>
      <pc:sldChg chg="del">
        <pc:chgData name="Nanninga, Halle P [ARCH]" userId="c6b2366f-2b35-476d-acb5-97122a572f1f" providerId="ADAL" clId="{3B9A54C2-96AA-44C4-9E50-CE570E774C7C}" dt="2024-12-06T04:28:30.695" v="8041" actId="2696"/>
        <pc:sldMkLst>
          <pc:docMk/>
          <pc:sldMk cId="2233436221" sldId="328"/>
        </pc:sldMkLst>
      </pc:sldChg>
      <pc:sldChg chg="add">
        <pc:chgData name="Nanninga, Halle P [ARCH]" userId="c6b2366f-2b35-476d-acb5-97122a572f1f" providerId="ADAL" clId="{3B9A54C2-96AA-44C4-9E50-CE570E774C7C}" dt="2024-12-06T04:28:37.372" v="8042"/>
        <pc:sldMkLst>
          <pc:docMk/>
          <pc:sldMk cId="3956625952" sldId="328"/>
        </pc:sldMkLst>
      </pc:sldChg>
      <pc:sldChg chg="delSp modSp add del mod">
        <pc:chgData name="Nanninga, Halle P [ARCH]" userId="c6b2366f-2b35-476d-acb5-97122a572f1f" providerId="ADAL" clId="{3B9A54C2-96AA-44C4-9E50-CE570E774C7C}" dt="2024-12-06T04:27:07.043" v="8037" actId="2696"/>
        <pc:sldMkLst>
          <pc:docMk/>
          <pc:sldMk cId="126289413" sldId="330"/>
        </pc:sldMkLst>
        <pc:spChg chg="mod">
          <ac:chgData name="Nanninga, Halle P [ARCH]" userId="c6b2366f-2b35-476d-acb5-97122a572f1f" providerId="ADAL" clId="{3B9A54C2-96AA-44C4-9E50-CE570E774C7C}" dt="2024-12-06T02:30:23.483" v="5992" actId="20577"/>
          <ac:spMkLst>
            <pc:docMk/>
            <pc:sldMk cId="126289413" sldId="330"/>
            <ac:spMk id="2" creationId="{6F41BEA3-4BE7-1382-AD97-16A8B0C42272}"/>
          </ac:spMkLst>
        </pc:spChg>
        <pc:spChg chg="mod">
          <ac:chgData name="Nanninga, Halle P [ARCH]" userId="c6b2366f-2b35-476d-acb5-97122a572f1f" providerId="ADAL" clId="{3B9A54C2-96AA-44C4-9E50-CE570E774C7C}" dt="2024-12-06T02:20:56.478" v="5560" actId="20577"/>
          <ac:spMkLst>
            <pc:docMk/>
            <pc:sldMk cId="126289413" sldId="330"/>
            <ac:spMk id="3" creationId="{2D244FBE-5873-62F0-1C1D-3E67813C6C7D}"/>
          </ac:spMkLst>
        </pc:spChg>
        <pc:spChg chg="del mod">
          <ac:chgData name="Nanninga, Halle P [ARCH]" userId="c6b2366f-2b35-476d-acb5-97122a572f1f" providerId="ADAL" clId="{3B9A54C2-96AA-44C4-9E50-CE570E774C7C}" dt="2024-12-06T02:28:39.606" v="5797" actId="478"/>
          <ac:spMkLst>
            <pc:docMk/>
            <pc:sldMk cId="126289413" sldId="330"/>
            <ac:spMk id="4" creationId="{772A81B3-C69E-4713-9FCE-423B810522AD}"/>
          </ac:spMkLst>
        </pc:spChg>
      </pc:sldChg>
      <pc:sldChg chg="add">
        <pc:chgData name="Nanninga, Halle P [ARCH]" userId="c6b2366f-2b35-476d-acb5-97122a572f1f" providerId="ADAL" clId="{3B9A54C2-96AA-44C4-9E50-CE570E774C7C}" dt="2024-12-06T04:27:16.106" v="8038"/>
        <pc:sldMkLst>
          <pc:docMk/>
          <pc:sldMk cId="2010225973" sldId="330"/>
        </pc:sldMkLst>
      </pc:sldChg>
      <pc:sldChg chg="add">
        <pc:chgData name="Nanninga, Halle P [ARCH]" userId="c6b2366f-2b35-476d-acb5-97122a572f1f" providerId="ADAL" clId="{3B9A54C2-96AA-44C4-9E50-CE570E774C7C}" dt="2024-12-06T04:28:37.372" v="8042"/>
        <pc:sldMkLst>
          <pc:docMk/>
          <pc:sldMk cId="3959641037" sldId="331"/>
        </pc:sldMkLst>
      </pc:sldChg>
      <pc:sldChg chg="del">
        <pc:chgData name="Nanninga, Halle P [ARCH]" userId="c6b2366f-2b35-476d-acb5-97122a572f1f" providerId="ADAL" clId="{3B9A54C2-96AA-44C4-9E50-CE570E774C7C}" dt="2024-12-06T04:28:30.695" v="8041" actId="2696"/>
        <pc:sldMkLst>
          <pc:docMk/>
          <pc:sldMk cId="4248369958" sldId="331"/>
        </pc:sldMkLst>
      </pc:sldChg>
      <pc:sldChg chg="add">
        <pc:chgData name="Nanninga, Halle P [ARCH]" userId="c6b2366f-2b35-476d-acb5-97122a572f1f" providerId="ADAL" clId="{3B9A54C2-96AA-44C4-9E50-CE570E774C7C}" dt="2024-12-06T04:28:37.372" v="8042"/>
        <pc:sldMkLst>
          <pc:docMk/>
          <pc:sldMk cId="3193205661" sldId="332"/>
        </pc:sldMkLst>
      </pc:sldChg>
      <pc:sldChg chg="del">
        <pc:chgData name="Nanninga, Halle P [ARCH]" userId="c6b2366f-2b35-476d-acb5-97122a572f1f" providerId="ADAL" clId="{3B9A54C2-96AA-44C4-9E50-CE570E774C7C}" dt="2024-12-06T04:28:30.695" v="8041" actId="2696"/>
        <pc:sldMkLst>
          <pc:docMk/>
          <pc:sldMk cId="3818672548" sldId="332"/>
        </pc:sldMkLst>
      </pc:sldChg>
      <pc:sldChg chg="addSp delSp modSp add mod ord">
        <pc:chgData name="Nanninga, Halle P [ARCH]" userId="c6b2366f-2b35-476d-acb5-97122a572f1f" providerId="ADAL" clId="{3B9A54C2-96AA-44C4-9E50-CE570E774C7C}" dt="2024-12-06T02:41:06.023" v="6039" actId="478"/>
        <pc:sldMkLst>
          <pc:docMk/>
          <pc:sldMk cId="1401317114" sldId="334"/>
        </pc:sldMkLst>
        <pc:spChg chg="add del mod">
          <ac:chgData name="Nanninga, Halle P [ARCH]" userId="c6b2366f-2b35-476d-acb5-97122a572f1f" providerId="ADAL" clId="{3B9A54C2-96AA-44C4-9E50-CE570E774C7C}" dt="2024-12-06T02:41:06.023" v="6039" actId="478"/>
          <ac:spMkLst>
            <pc:docMk/>
            <pc:sldMk cId="1401317114" sldId="334"/>
            <ac:spMk id="4" creationId="{7970FC16-D9B5-1188-240A-52670DF514E0}"/>
          </ac:spMkLst>
        </pc:spChg>
        <pc:spChg chg="mod">
          <ac:chgData name="Nanninga, Halle P [ARCH]" userId="c6b2366f-2b35-476d-acb5-97122a572f1f" providerId="ADAL" clId="{3B9A54C2-96AA-44C4-9E50-CE570E774C7C}" dt="2024-12-06T02:40:55.115" v="6037" actId="14100"/>
          <ac:spMkLst>
            <pc:docMk/>
            <pc:sldMk cId="1401317114" sldId="334"/>
            <ac:spMk id="227" creationId="{70162A6F-FE10-9EB9-96A8-E5B10C50E466}"/>
          </ac:spMkLst>
        </pc:spChg>
        <pc:spChg chg="del">
          <ac:chgData name="Nanninga, Halle P [ARCH]" userId="c6b2366f-2b35-476d-acb5-97122a572f1f" providerId="ADAL" clId="{3B9A54C2-96AA-44C4-9E50-CE570E774C7C}" dt="2024-12-06T02:41:02.518" v="6038" actId="478"/>
          <ac:spMkLst>
            <pc:docMk/>
            <pc:sldMk cId="1401317114" sldId="334"/>
            <ac:spMk id="228" creationId="{9D3BFE27-FA6A-43BE-27A8-4A6215F809E9}"/>
          </ac:spMkLst>
        </pc:spChg>
      </pc:sldChg>
      <pc:sldChg chg="addSp delSp modSp add mod">
        <pc:chgData name="Nanninga, Halle P [ARCH]" userId="c6b2366f-2b35-476d-acb5-97122a572f1f" providerId="ADAL" clId="{3B9A54C2-96AA-44C4-9E50-CE570E774C7C}" dt="2024-12-06T05:53:13.946" v="9017" actId="478"/>
        <pc:sldMkLst>
          <pc:docMk/>
          <pc:sldMk cId="4282895945" sldId="336"/>
        </pc:sldMkLst>
        <pc:spChg chg="mod topLvl">
          <ac:chgData name="Nanninga, Halle P [ARCH]" userId="c6b2366f-2b35-476d-acb5-97122a572f1f" providerId="ADAL" clId="{3B9A54C2-96AA-44C4-9E50-CE570E774C7C}" dt="2024-12-06T05:41:57.091" v="8680" actId="338"/>
          <ac:spMkLst>
            <pc:docMk/>
            <pc:sldMk cId="4282895945" sldId="336"/>
            <ac:spMk id="4" creationId="{B15CAED9-5957-5365-D5A9-9DA31D1F7420}"/>
          </ac:spMkLst>
        </pc:spChg>
        <pc:spChg chg="mod topLvl">
          <ac:chgData name="Nanninga, Halle P [ARCH]" userId="c6b2366f-2b35-476d-acb5-97122a572f1f" providerId="ADAL" clId="{3B9A54C2-96AA-44C4-9E50-CE570E774C7C}" dt="2024-12-06T05:41:57.091" v="8680" actId="338"/>
          <ac:spMkLst>
            <pc:docMk/>
            <pc:sldMk cId="4282895945" sldId="336"/>
            <ac:spMk id="5" creationId="{A0221CC7-C60D-1E2B-40BB-0AC272B2923B}"/>
          </ac:spMkLst>
        </pc:spChg>
        <pc:spChg chg="mod topLvl">
          <ac:chgData name="Nanninga, Halle P [ARCH]" userId="c6b2366f-2b35-476d-acb5-97122a572f1f" providerId="ADAL" clId="{3B9A54C2-96AA-44C4-9E50-CE570E774C7C}" dt="2024-12-06T05:41:57.091" v="8680" actId="338"/>
          <ac:spMkLst>
            <pc:docMk/>
            <pc:sldMk cId="4282895945" sldId="336"/>
            <ac:spMk id="7" creationId="{9252F075-932C-1A53-B630-A2063BE83E55}"/>
          </ac:spMkLst>
        </pc:spChg>
        <pc:spChg chg="mod">
          <ac:chgData name="Nanninga, Halle P [ARCH]" userId="c6b2366f-2b35-476d-acb5-97122a572f1f" providerId="ADAL" clId="{3B9A54C2-96AA-44C4-9E50-CE570E774C7C}" dt="2024-12-06T03:19:24.534" v="6973" actId="20577"/>
          <ac:spMkLst>
            <pc:docMk/>
            <pc:sldMk cId="4282895945" sldId="336"/>
            <ac:spMk id="8" creationId="{ADB5054D-A66B-F8C1-650E-2E0FC22144DC}"/>
          </ac:spMkLst>
        </pc:spChg>
        <pc:spChg chg="mod topLvl">
          <ac:chgData name="Nanninga, Halle P [ARCH]" userId="c6b2366f-2b35-476d-acb5-97122a572f1f" providerId="ADAL" clId="{3B9A54C2-96AA-44C4-9E50-CE570E774C7C}" dt="2024-12-06T05:41:57.091" v="8680" actId="338"/>
          <ac:spMkLst>
            <pc:docMk/>
            <pc:sldMk cId="4282895945" sldId="336"/>
            <ac:spMk id="9" creationId="{B5647C35-660B-183D-5E2B-93443F44AAF7}"/>
          </ac:spMkLst>
        </pc:spChg>
        <pc:spChg chg="mod topLvl">
          <ac:chgData name="Nanninga, Halle P [ARCH]" userId="c6b2366f-2b35-476d-acb5-97122a572f1f" providerId="ADAL" clId="{3B9A54C2-96AA-44C4-9E50-CE570E774C7C}" dt="2024-12-06T05:41:57.091" v="8680" actId="338"/>
          <ac:spMkLst>
            <pc:docMk/>
            <pc:sldMk cId="4282895945" sldId="336"/>
            <ac:spMk id="11" creationId="{EF203AC0-0BE9-A6F3-CAD1-40FD040A11AC}"/>
          </ac:spMkLst>
        </pc:spChg>
        <pc:spChg chg="mod topLvl">
          <ac:chgData name="Nanninga, Halle P [ARCH]" userId="c6b2366f-2b35-476d-acb5-97122a572f1f" providerId="ADAL" clId="{3B9A54C2-96AA-44C4-9E50-CE570E774C7C}" dt="2024-12-06T05:41:57.091" v="8680" actId="338"/>
          <ac:spMkLst>
            <pc:docMk/>
            <pc:sldMk cId="4282895945" sldId="336"/>
            <ac:spMk id="12" creationId="{7504C6EB-0567-E840-3411-29BE5D7EA92D}"/>
          </ac:spMkLst>
        </pc:spChg>
        <pc:spChg chg="mod">
          <ac:chgData name="Nanninga, Halle P [ARCH]" userId="c6b2366f-2b35-476d-acb5-97122a572f1f" providerId="ADAL" clId="{3B9A54C2-96AA-44C4-9E50-CE570E774C7C}" dt="2024-12-06T05:14:03.122" v="8391" actId="122"/>
          <ac:spMkLst>
            <pc:docMk/>
            <pc:sldMk cId="4282895945" sldId="336"/>
            <ac:spMk id="14" creationId="{88EB0154-17AA-C624-E462-8DA64EEDC424}"/>
          </ac:spMkLst>
        </pc:spChg>
        <pc:spChg chg="mod">
          <ac:chgData name="Nanninga, Halle P [ARCH]" userId="c6b2366f-2b35-476d-acb5-97122a572f1f" providerId="ADAL" clId="{3B9A54C2-96AA-44C4-9E50-CE570E774C7C}" dt="2024-12-06T05:14:03.122" v="8391" actId="122"/>
          <ac:spMkLst>
            <pc:docMk/>
            <pc:sldMk cId="4282895945" sldId="336"/>
            <ac:spMk id="15" creationId="{AB6C3BEB-479A-E8A8-B3F6-463BCC5C046B}"/>
          </ac:spMkLst>
        </pc:spChg>
        <pc:spChg chg="mod">
          <ac:chgData name="Nanninga, Halle P [ARCH]" userId="c6b2366f-2b35-476d-acb5-97122a572f1f" providerId="ADAL" clId="{3B9A54C2-96AA-44C4-9E50-CE570E774C7C}" dt="2024-12-06T05:14:03.122" v="8391" actId="122"/>
          <ac:spMkLst>
            <pc:docMk/>
            <pc:sldMk cId="4282895945" sldId="336"/>
            <ac:spMk id="17" creationId="{82DDE797-F833-612C-FA10-2AEABDA73969}"/>
          </ac:spMkLst>
        </pc:spChg>
        <pc:spChg chg="mod">
          <ac:chgData name="Nanninga, Halle P [ARCH]" userId="c6b2366f-2b35-476d-acb5-97122a572f1f" providerId="ADAL" clId="{3B9A54C2-96AA-44C4-9E50-CE570E774C7C}" dt="2024-12-06T05:14:03.122" v="8391" actId="122"/>
          <ac:spMkLst>
            <pc:docMk/>
            <pc:sldMk cId="4282895945" sldId="336"/>
            <ac:spMk id="18" creationId="{B26D117E-AB9A-219E-3FE9-A47857DA392C}"/>
          </ac:spMkLst>
        </pc:spChg>
        <pc:spChg chg="mod">
          <ac:chgData name="Nanninga, Halle P [ARCH]" userId="c6b2366f-2b35-476d-acb5-97122a572f1f" providerId="ADAL" clId="{3B9A54C2-96AA-44C4-9E50-CE570E774C7C}" dt="2024-12-06T05:14:03.122" v="8391" actId="122"/>
          <ac:spMkLst>
            <pc:docMk/>
            <pc:sldMk cId="4282895945" sldId="336"/>
            <ac:spMk id="20" creationId="{4C2AAF28-F139-2FE2-2A68-3C058CCC5D8A}"/>
          </ac:spMkLst>
        </pc:spChg>
        <pc:spChg chg="mod">
          <ac:chgData name="Nanninga, Halle P [ARCH]" userId="c6b2366f-2b35-476d-acb5-97122a572f1f" providerId="ADAL" clId="{3B9A54C2-96AA-44C4-9E50-CE570E774C7C}" dt="2024-12-06T05:14:03.122" v="8391" actId="122"/>
          <ac:spMkLst>
            <pc:docMk/>
            <pc:sldMk cId="4282895945" sldId="336"/>
            <ac:spMk id="21" creationId="{EDB23C8B-0E34-E889-BDBC-4A0A350FA474}"/>
          </ac:spMkLst>
        </pc:spChg>
        <pc:spChg chg="add del mod">
          <ac:chgData name="Nanninga, Halle P [ARCH]" userId="c6b2366f-2b35-476d-acb5-97122a572f1f" providerId="ADAL" clId="{3B9A54C2-96AA-44C4-9E50-CE570E774C7C}" dt="2024-12-06T05:40:44.638" v="8671" actId="478"/>
          <ac:spMkLst>
            <pc:docMk/>
            <pc:sldMk cId="4282895945" sldId="336"/>
            <ac:spMk id="25" creationId="{4CEA99B2-7E83-D436-F86F-6063B184629D}"/>
          </ac:spMkLst>
        </pc:spChg>
        <pc:spChg chg="add del mod">
          <ac:chgData name="Nanninga, Halle P [ARCH]" userId="c6b2366f-2b35-476d-acb5-97122a572f1f" providerId="ADAL" clId="{3B9A54C2-96AA-44C4-9E50-CE570E774C7C}" dt="2024-12-06T05:40:45.840" v="8672" actId="478"/>
          <ac:spMkLst>
            <pc:docMk/>
            <pc:sldMk cId="4282895945" sldId="336"/>
            <ac:spMk id="27" creationId="{6DCA4189-AE84-8FD3-4993-3A58AB017274}"/>
          </ac:spMkLst>
        </pc:spChg>
        <pc:spChg chg="add del mod">
          <ac:chgData name="Nanninga, Halle P [ARCH]" userId="c6b2366f-2b35-476d-acb5-97122a572f1f" providerId="ADAL" clId="{3B9A54C2-96AA-44C4-9E50-CE570E774C7C}" dt="2024-12-06T05:42:22.571" v="8683" actId="478"/>
          <ac:spMkLst>
            <pc:docMk/>
            <pc:sldMk cId="4282895945" sldId="336"/>
            <ac:spMk id="32" creationId="{B51D4DAA-3D9F-D74D-5D48-8D45A2DFB4E7}"/>
          </ac:spMkLst>
        </pc:spChg>
        <pc:spChg chg="mod">
          <ac:chgData name="Nanninga, Halle P [ARCH]" userId="c6b2366f-2b35-476d-acb5-97122a572f1f" providerId="ADAL" clId="{3B9A54C2-96AA-44C4-9E50-CE570E774C7C}" dt="2024-12-06T04:08:37.511" v="7581" actId="20577"/>
          <ac:spMkLst>
            <pc:docMk/>
            <pc:sldMk cId="4282895945" sldId="336"/>
            <ac:spMk id="264" creationId="{FFD31ABC-88B5-C93B-A3F1-AF6CDBB1C8AE}"/>
          </ac:spMkLst>
        </pc:spChg>
        <pc:spChg chg="del mod">
          <ac:chgData name="Nanninga, Halle P [ARCH]" userId="c6b2366f-2b35-476d-acb5-97122a572f1f" providerId="ADAL" clId="{3B9A54C2-96AA-44C4-9E50-CE570E774C7C}" dt="2024-12-06T05:42:19.714" v="8682" actId="478"/>
          <ac:spMkLst>
            <pc:docMk/>
            <pc:sldMk cId="4282895945" sldId="336"/>
            <ac:spMk id="266" creationId="{694B30E8-7381-B7CB-3C9C-6006B1B6E9D4}"/>
          </ac:spMkLst>
        </pc:spChg>
        <pc:grpChg chg="del mod">
          <ac:chgData name="Nanninga, Halle P [ARCH]" userId="c6b2366f-2b35-476d-acb5-97122a572f1f" providerId="ADAL" clId="{3B9A54C2-96AA-44C4-9E50-CE570E774C7C}" dt="2024-12-06T05:12:05.202" v="8378" actId="165"/>
          <ac:grpSpMkLst>
            <pc:docMk/>
            <pc:sldMk cId="4282895945" sldId="336"/>
            <ac:grpSpMk id="3" creationId="{82F204AC-0BAA-AEB4-5624-120CAF82103D}"/>
          </ac:grpSpMkLst>
        </pc:grpChg>
        <pc:grpChg chg="del mod">
          <ac:chgData name="Nanninga, Halle P [ARCH]" userId="c6b2366f-2b35-476d-acb5-97122a572f1f" providerId="ADAL" clId="{3B9A54C2-96AA-44C4-9E50-CE570E774C7C}" dt="2024-12-06T05:12:05.202" v="8378" actId="165"/>
          <ac:grpSpMkLst>
            <pc:docMk/>
            <pc:sldMk cId="4282895945" sldId="336"/>
            <ac:grpSpMk id="6" creationId="{D9DEF136-B91C-44FC-8C85-3C700FA4001D}"/>
          </ac:grpSpMkLst>
        </pc:grpChg>
        <pc:grpChg chg="del mod">
          <ac:chgData name="Nanninga, Halle P [ARCH]" userId="c6b2366f-2b35-476d-acb5-97122a572f1f" providerId="ADAL" clId="{3B9A54C2-96AA-44C4-9E50-CE570E774C7C}" dt="2024-12-06T05:12:05.202" v="8378" actId="165"/>
          <ac:grpSpMkLst>
            <pc:docMk/>
            <pc:sldMk cId="4282895945" sldId="336"/>
            <ac:grpSpMk id="10" creationId="{3426B84A-89C6-1F33-DA41-E65E0B96AA55}"/>
          </ac:grpSpMkLst>
        </pc:grpChg>
        <pc:grpChg chg="mod">
          <ac:chgData name="Nanninga, Halle P [ARCH]" userId="c6b2366f-2b35-476d-acb5-97122a572f1f" providerId="ADAL" clId="{3B9A54C2-96AA-44C4-9E50-CE570E774C7C}" dt="2024-12-06T05:42:43.883" v="8685" actId="164"/>
          <ac:grpSpMkLst>
            <pc:docMk/>
            <pc:sldMk cId="4282895945" sldId="336"/>
            <ac:grpSpMk id="13" creationId="{25049061-11F6-7CC3-5D9F-DD0CF1C5111E}"/>
          </ac:grpSpMkLst>
        </pc:grpChg>
        <pc:grpChg chg="mod">
          <ac:chgData name="Nanninga, Halle P [ARCH]" userId="c6b2366f-2b35-476d-acb5-97122a572f1f" providerId="ADAL" clId="{3B9A54C2-96AA-44C4-9E50-CE570E774C7C}" dt="2024-12-06T05:42:43.883" v="8685" actId="164"/>
          <ac:grpSpMkLst>
            <pc:docMk/>
            <pc:sldMk cId="4282895945" sldId="336"/>
            <ac:grpSpMk id="16" creationId="{E13F361A-CAF0-9D68-3155-0BAD91B558C5}"/>
          </ac:grpSpMkLst>
        </pc:grpChg>
        <pc:grpChg chg="mod">
          <ac:chgData name="Nanninga, Halle P [ARCH]" userId="c6b2366f-2b35-476d-acb5-97122a572f1f" providerId="ADAL" clId="{3B9A54C2-96AA-44C4-9E50-CE570E774C7C}" dt="2024-12-06T05:42:43.883" v="8685" actId="164"/>
          <ac:grpSpMkLst>
            <pc:docMk/>
            <pc:sldMk cId="4282895945" sldId="336"/>
            <ac:grpSpMk id="19" creationId="{B3FB65AB-6AEE-12AD-5C7A-36440775CEE5}"/>
          </ac:grpSpMkLst>
        </pc:grpChg>
        <pc:grpChg chg="add mod">
          <ac:chgData name="Nanninga, Halle P [ARCH]" userId="c6b2366f-2b35-476d-acb5-97122a572f1f" providerId="ADAL" clId="{3B9A54C2-96AA-44C4-9E50-CE570E774C7C}" dt="2024-12-06T05:42:43.883" v="8685" actId="164"/>
          <ac:grpSpMkLst>
            <pc:docMk/>
            <pc:sldMk cId="4282895945" sldId="336"/>
            <ac:grpSpMk id="28" creationId="{9EEEA329-C6FF-6CD7-859D-09540A203B93}"/>
          </ac:grpSpMkLst>
        </pc:grpChg>
        <pc:grpChg chg="add mod">
          <ac:chgData name="Nanninga, Halle P [ARCH]" userId="c6b2366f-2b35-476d-acb5-97122a572f1f" providerId="ADAL" clId="{3B9A54C2-96AA-44C4-9E50-CE570E774C7C}" dt="2024-12-06T05:42:43.883" v="8685" actId="164"/>
          <ac:grpSpMkLst>
            <pc:docMk/>
            <pc:sldMk cId="4282895945" sldId="336"/>
            <ac:grpSpMk id="29" creationId="{64F3365B-FB69-A5DB-9C94-0FF7B7D8AD41}"/>
          </ac:grpSpMkLst>
        </pc:grpChg>
        <pc:grpChg chg="add mod">
          <ac:chgData name="Nanninga, Halle P [ARCH]" userId="c6b2366f-2b35-476d-acb5-97122a572f1f" providerId="ADAL" clId="{3B9A54C2-96AA-44C4-9E50-CE570E774C7C}" dt="2024-12-06T05:42:43.883" v="8685" actId="164"/>
          <ac:grpSpMkLst>
            <pc:docMk/>
            <pc:sldMk cId="4282895945" sldId="336"/>
            <ac:grpSpMk id="30" creationId="{41B0E83E-1E23-61A3-E7CD-BB13D10DC788}"/>
          </ac:grpSpMkLst>
        </pc:grpChg>
        <pc:grpChg chg="add mod">
          <ac:chgData name="Nanninga, Halle P [ARCH]" userId="c6b2366f-2b35-476d-acb5-97122a572f1f" providerId="ADAL" clId="{3B9A54C2-96AA-44C4-9E50-CE570E774C7C}" dt="2024-12-06T05:43:32.829" v="8692" actId="1076"/>
          <ac:grpSpMkLst>
            <pc:docMk/>
            <pc:sldMk cId="4282895945" sldId="336"/>
            <ac:grpSpMk id="33" creationId="{97ECB47B-4386-FC65-442A-76136127847F}"/>
          </ac:grpSpMkLst>
        </pc:grpChg>
        <pc:graphicFrameChg chg="add del mod">
          <ac:chgData name="Nanninga, Halle P [ARCH]" userId="c6b2366f-2b35-476d-acb5-97122a572f1f" providerId="ADAL" clId="{3B9A54C2-96AA-44C4-9E50-CE570E774C7C}" dt="2024-12-06T05:53:13.946" v="9017" actId="478"/>
          <ac:graphicFrameMkLst>
            <pc:docMk/>
            <pc:sldMk cId="4282895945" sldId="336"/>
            <ac:graphicFrameMk id="34" creationId="{C60398A2-333B-D195-CEA8-2438E45E5535}"/>
          </ac:graphicFrameMkLst>
        </pc:graphicFrameChg>
        <pc:cxnChg chg="mod">
          <ac:chgData name="Nanninga, Halle P [ARCH]" userId="c6b2366f-2b35-476d-acb5-97122a572f1f" providerId="ADAL" clId="{3B9A54C2-96AA-44C4-9E50-CE570E774C7C}" dt="2024-12-06T05:42:43.883" v="8685" actId="164"/>
          <ac:cxnSpMkLst>
            <pc:docMk/>
            <pc:sldMk cId="4282895945" sldId="336"/>
            <ac:cxnSpMk id="22" creationId="{A30449BC-D862-0441-9CB4-FDC727119E07}"/>
          </ac:cxnSpMkLst>
        </pc:cxnChg>
        <pc:cxnChg chg="mod">
          <ac:chgData name="Nanninga, Halle P [ARCH]" userId="c6b2366f-2b35-476d-acb5-97122a572f1f" providerId="ADAL" clId="{3B9A54C2-96AA-44C4-9E50-CE570E774C7C}" dt="2024-12-06T05:42:43.883" v="8685" actId="164"/>
          <ac:cxnSpMkLst>
            <pc:docMk/>
            <pc:sldMk cId="4282895945" sldId="336"/>
            <ac:cxnSpMk id="23" creationId="{8104EC61-940A-9B69-F346-5A7F8D6FC9CE}"/>
          </ac:cxnSpMkLst>
        </pc:cxnChg>
        <pc:cxnChg chg="mod">
          <ac:chgData name="Nanninga, Halle P [ARCH]" userId="c6b2366f-2b35-476d-acb5-97122a572f1f" providerId="ADAL" clId="{3B9A54C2-96AA-44C4-9E50-CE570E774C7C}" dt="2024-12-06T05:42:43.883" v="8685" actId="164"/>
          <ac:cxnSpMkLst>
            <pc:docMk/>
            <pc:sldMk cId="4282895945" sldId="336"/>
            <ac:cxnSpMk id="24" creationId="{38815781-3A5F-EE25-68BD-21ED2A63F77F}"/>
          </ac:cxnSpMkLst>
        </pc:cxnChg>
      </pc:sldChg>
      <pc:sldChg chg="addSp delSp modSp mod">
        <pc:chgData name="Nanninga, Halle P [ARCH]" userId="c6b2366f-2b35-476d-acb5-97122a572f1f" providerId="ADAL" clId="{3B9A54C2-96AA-44C4-9E50-CE570E774C7C}" dt="2024-12-06T05:53:08.995" v="9016" actId="478"/>
        <pc:sldMkLst>
          <pc:docMk/>
          <pc:sldMk cId="2531324651" sldId="338"/>
        </pc:sldMkLst>
        <pc:spChg chg="mod topLvl">
          <ac:chgData name="Nanninga, Halle P [ARCH]" userId="c6b2366f-2b35-476d-acb5-97122a572f1f" providerId="ADAL" clId="{3B9A54C2-96AA-44C4-9E50-CE570E774C7C}" dt="2024-12-06T05:43:09.961" v="8689" actId="164"/>
          <ac:spMkLst>
            <pc:docMk/>
            <pc:sldMk cId="2531324651" sldId="338"/>
            <ac:spMk id="5" creationId="{BE99CEF5-5B4B-8075-3442-068E3C1103BA}"/>
          </ac:spMkLst>
        </pc:spChg>
        <pc:spChg chg="mod topLvl">
          <ac:chgData name="Nanninga, Halle P [ARCH]" userId="c6b2366f-2b35-476d-acb5-97122a572f1f" providerId="ADAL" clId="{3B9A54C2-96AA-44C4-9E50-CE570E774C7C}" dt="2024-12-06T05:43:09.961" v="8689" actId="164"/>
          <ac:spMkLst>
            <pc:docMk/>
            <pc:sldMk cId="2531324651" sldId="338"/>
            <ac:spMk id="6" creationId="{81DE69F6-E246-07BC-B51E-73C239D791F3}"/>
          </ac:spMkLst>
        </pc:spChg>
        <pc:spChg chg="mod">
          <ac:chgData name="Nanninga, Halle P [ARCH]" userId="c6b2366f-2b35-476d-acb5-97122a572f1f" providerId="ADAL" clId="{3B9A54C2-96AA-44C4-9E50-CE570E774C7C}" dt="2024-12-06T03:06:45.400" v="6406" actId="20577"/>
          <ac:spMkLst>
            <pc:docMk/>
            <pc:sldMk cId="2531324651" sldId="338"/>
            <ac:spMk id="8" creationId="{C6132298-002A-B17D-DDDA-B87D9A29FFA6}"/>
          </ac:spMkLst>
        </pc:spChg>
        <pc:spChg chg="mod topLvl">
          <ac:chgData name="Nanninga, Halle P [ARCH]" userId="c6b2366f-2b35-476d-acb5-97122a572f1f" providerId="ADAL" clId="{3B9A54C2-96AA-44C4-9E50-CE570E774C7C}" dt="2024-12-06T05:43:09.961" v="8689" actId="164"/>
          <ac:spMkLst>
            <pc:docMk/>
            <pc:sldMk cId="2531324651" sldId="338"/>
            <ac:spMk id="9" creationId="{3A0F91EC-D28E-8DA8-6ABD-24DECF2CD958}"/>
          </ac:spMkLst>
        </pc:spChg>
        <pc:spChg chg="mod topLvl">
          <ac:chgData name="Nanninga, Halle P [ARCH]" userId="c6b2366f-2b35-476d-acb5-97122a572f1f" providerId="ADAL" clId="{3B9A54C2-96AA-44C4-9E50-CE570E774C7C}" dt="2024-12-06T05:43:09.961" v="8689" actId="164"/>
          <ac:spMkLst>
            <pc:docMk/>
            <pc:sldMk cId="2531324651" sldId="338"/>
            <ac:spMk id="10" creationId="{C2B10341-2D08-F762-AA77-E1A3071538AC}"/>
          </ac:spMkLst>
        </pc:spChg>
        <pc:spChg chg="mod topLvl">
          <ac:chgData name="Nanninga, Halle P [ARCH]" userId="c6b2366f-2b35-476d-acb5-97122a572f1f" providerId="ADAL" clId="{3B9A54C2-96AA-44C4-9E50-CE570E774C7C}" dt="2024-12-06T05:43:09.961" v="8689" actId="164"/>
          <ac:spMkLst>
            <pc:docMk/>
            <pc:sldMk cId="2531324651" sldId="338"/>
            <ac:spMk id="12" creationId="{853723B7-728D-CEDD-1A23-75471DA77B9D}"/>
          </ac:spMkLst>
        </pc:spChg>
        <pc:spChg chg="mod topLvl">
          <ac:chgData name="Nanninga, Halle P [ARCH]" userId="c6b2366f-2b35-476d-acb5-97122a572f1f" providerId="ADAL" clId="{3B9A54C2-96AA-44C4-9E50-CE570E774C7C}" dt="2024-12-06T05:43:09.961" v="8689" actId="164"/>
          <ac:spMkLst>
            <pc:docMk/>
            <pc:sldMk cId="2531324651" sldId="338"/>
            <ac:spMk id="13" creationId="{6E910C90-8F9E-0524-D118-50F7CA5799DC}"/>
          </ac:spMkLst>
        </pc:spChg>
        <pc:spChg chg="mod">
          <ac:chgData name="Nanninga, Halle P [ARCH]" userId="c6b2366f-2b35-476d-acb5-97122a572f1f" providerId="ADAL" clId="{3B9A54C2-96AA-44C4-9E50-CE570E774C7C}" dt="2024-12-06T05:13:45.922" v="8389" actId="122"/>
          <ac:spMkLst>
            <pc:docMk/>
            <pc:sldMk cId="2531324651" sldId="338"/>
            <ac:spMk id="15" creationId="{BFC04590-7227-E47B-A1B1-C0F76EAF3BA5}"/>
          </ac:spMkLst>
        </pc:spChg>
        <pc:spChg chg="mod">
          <ac:chgData name="Nanninga, Halle P [ARCH]" userId="c6b2366f-2b35-476d-acb5-97122a572f1f" providerId="ADAL" clId="{3B9A54C2-96AA-44C4-9E50-CE570E774C7C}" dt="2024-12-06T05:13:45.922" v="8389" actId="122"/>
          <ac:spMkLst>
            <pc:docMk/>
            <pc:sldMk cId="2531324651" sldId="338"/>
            <ac:spMk id="16" creationId="{D4A13051-463E-67A3-86E3-307A13D4BF42}"/>
          </ac:spMkLst>
        </pc:spChg>
        <pc:spChg chg="mod">
          <ac:chgData name="Nanninga, Halle P [ARCH]" userId="c6b2366f-2b35-476d-acb5-97122a572f1f" providerId="ADAL" clId="{3B9A54C2-96AA-44C4-9E50-CE570E774C7C}" dt="2024-12-06T05:13:45.922" v="8389" actId="122"/>
          <ac:spMkLst>
            <pc:docMk/>
            <pc:sldMk cId="2531324651" sldId="338"/>
            <ac:spMk id="18" creationId="{4D7ADD01-776A-A774-E4B1-C6BA8B51582E}"/>
          </ac:spMkLst>
        </pc:spChg>
        <pc:spChg chg="mod">
          <ac:chgData name="Nanninga, Halle P [ARCH]" userId="c6b2366f-2b35-476d-acb5-97122a572f1f" providerId="ADAL" clId="{3B9A54C2-96AA-44C4-9E50-CE570E774C7C}" dt="2024-12-06T05:13:45.922" v="8389" actId="122"/>
          <ac:spMkLst>
            <pc:docMk/>
            <pc:sldMk cId="2531324651" sldId="338"/>
            <ac:spMk id="19" creationId="{818F334F-6FF7-876B-CB8F-D276B5A74582}"/>
          </ac:spMkLst>
        </pc:spChg>
        <pc:spChg chg="mod">
          <ac:chgData name="Nanninga, Halle P [ARCH]" userId="c6b2366f-2b35-476d-acb5-97122a572f1f" providerId="ADAL" clId="{3B9A54C2-96AA-44C4-9E50-CE570E774C7C}" dt="2024-12-06T05:13:45.922" v="8389" actId="122"/>
          <ac:spMkLst>
            <pc:docMk/>
            <pc:sldMk cId="2531324651" sldId="338"/>
            <ac:spMk id="21" creationId="{BFD5AF37-CEC9-BF4E-C768-846BF0496050}"/>
          </ac:spMkLst>
        </pc:spChg>
        <pc:spChg chg="mod">
          <ac:chgData name="Nanninga, Halle P [ARCH]" userId="c6b2366f-2b35-476d-acb5-97122a572f1f" providerId="ADAL" clId="{3B9A54C2-96AA-44C4-9E50-CE570E774C7C}" dt="2024-12-06T05:13:45.922" v="8389" actId="122"/>
          <ac:spMkLst>
            <pc:docMk/>
            <pc:sldMk cId="2531324651" sldId="338"/>
            <ac:spMk id="22" creationId="{C0595C83-0543-14F7-CCE4-6121A49DD458}"/>
          </ac:spMkLst>
        </pc:spChg>
        <pc:spChg chg="add del mod">
          <ac:chgData name="Nanninga, Halle P [ARCH]" userId="c6b2366f-2b35-476d-acb5-97122a572f1f" providerId="ADAL" clId="{3B9A54C2-96AA-44C4-9E50-CE570E774C7C}" dt="2024-12-06T05:43:02.118" v="8688" actId="478"/>
          <ac:spMkLst>
            <pc:docMk/>
            <pc:sldMk cId="2531324651" sldId="338"/>
            <ac:spMk id="27" creationId="{ADF2D973-E17F-2A40-3B37-285424D84F3B}"/>
          </ac:spMkLst>
        </pc:spChg>
        <pc:spChg chg="del">
          <ac:chgData name="Nanninga, Halle P [ARCH]" userId="c6b2366f-2b35-476d-acb5-97122a572f1f" providerId="ADAL" clId="{3B9A54C2-96AA-44C4-9E50-CE570E774C7C}" dt="2024-12-06T05:42:58.237" v="8687" actId="478"/>
          <ac:spMkLst>
            <pc:docMk/>
            <pc:sldMk cId="2531324651" sldId="338"/>
            <ac:spMk id="266" creationId="{E60BFCE7-DAD6-4C92-4099-6C80DF3E9876}"/>
          </ac:spMkLst>
        </pc:spChg>
        <pc:grpChg chg="del">
          <ac:chgData name="Nanninga, Halle P [ARCH]" userId="c6b2366f-2b35-476d-acb5-97122a572f1f" providerId="ADAL" clId="{3B9A54C2-96AA-44C4-9E50-CE570E774C7C}" dt="2024-12-06T05:13:04.372" v="8382" actId="165"/>
          <ac:grpSpMkLst>
            <pc:docMk/>
            <pc:sldMk cId="2531324651" sldId="338"/>
            <ac:grpSpMk id="3" creationId="{ED2C2067-A4AE-7C3D-9E00-9AE5F6F1B8E3}"/>
          </ac:grpSpMkLst>
        </pc:grpChg>
        <pc:grpChg chg="del">
          <ac:chgData name="Nanninga, Halle P [ARCH]" userId="c6b2366f-2b35-476d-acb5-97122a572f1f" providerId="ADAL" clId="{3B9A54C2-96AA-44C4-9E50-CE570E774C7C}" dt="2024-12-06T05:13:04.372" v="8382" actId="165"/>
          <ac:grpSpMkLst>
            <pc:docMk/>
            <pc:sldMk cId="2531324651" sldId="338"/>
            <ac:grpSpMk id="7" creationId="{57612ADB-3EA0-0A21-F39C-7E227F68F05C}"/>
          </ac:grpSpMkLst>
        </pc:grpChg>
        <pc:grpChg chg="del">
          <ac:chgData name="Nanninga, Halle P [ARCH]" userId="c6b2366f-2b35-476d-acb5-97122a572f1f" providerId="ADAL" clId="{3B9A54C2-96AA-44C4-9E50-CE570E774C7C}" dt="2024-12-06T05:13:04.372" v="8382" actId="165"/>
          <ac:grpSpMkLst>
            <pc:docMk/>
            <pc:sldMk cId="2531324651" sldId="338"/>
            <ac:grpSpMk id="11" creationId="{7C40B15C-D44D-DE9D-EA92-2D816D994820}"/>
          </ac:grpSpMkLst>
        </pc:grpChg>
        <pc:grpChg chg="mod">
          <ac:chgData name="Nanninga, Halle P [ARCH]" userId="c6b2366f-2b35-476d-acb5-97122a572f1f" providerId="ADAL" clId="{3B9A54C2-96AA-44C4-9E50-CE570E774C7C}" dt="2024-12-06T05:43:09.961" v="8689" actId="164"/>
          <ac:grpSpMkLst>
            <pc:docMk/>
            <pc:sldMk cId="2531324651" sldId="338"/>
            <ac:grpSpMk id="14" creationId="{C4D8B019-3B31-FB5B-0FD6-C9DC1D5D5815}"/>
          </ac:grpSpMkLst>
        </pc:grpChg>
        <pc:grpChg chg="mod">
          <ac:chgData name="Nanninga, Halle P [ARCH]" userId="c6b2366f-2b35-476d-acb5-97122a572f1f" providerId="ADAL" clId="{3B9A54C2-96AA-44C4-9E50-CE570E774C7C}" dt="2024-12-06T05:43:09.961" v="8689" actId="164"/>
          <ac:grpSpMkLst>
            <pc:docMk/>
            <pc:sldMk cId="2531324651" sldId="338"/>
            <ac:grpSpMk id="17" creationId="{583049E6-5939-8DB2-9057-7193EBB4D4B2}"/>
          </ac:grpSpMkLst>
        </pc:grpChg>
        <pc:grpChg chg="mod">
          <ac:chgData name="Nanninga, Halle P [ARCH]" userId="c6b2366f-2b35-476d-acb5-97122a572f1f" providerId="ADAL" clId="{3B9A54C2-96AA-44C4-9E50-CE570E774C7C}" dt="2024-12-06T05:43:09.961" v="8689" actId="164"/>
          <ac:grpSpMkLst>
            <pc:docMk/>
            <pc:sldMk cId="2531324651" sldId="338"/>
            <ac:grpSpMk id="20" creationId="{5B661F74-E0A6-9F2A-435B-CA77442DB881}"/>
          </ac:grpSpMkLst>
        </pc:grpChg>
        <pc:grpChg chg="add mod">
          <ac:chgData name="Nanninga, Halle P [ARCH]" userId="c6b2366f-2b35-476d-acb5-97122a572f1f" providerId="ADAL" clId="{3B9A54C2-96AA-44C4-9E50-CE570E774C7C}" dt="2024-12-06T05:43:37.472" v="8693" actId="1076"/>
          <ac:grpSpMkLst>
            <pc:docMk/>
            <pc:sldMk cId="2531324651" sldId="338"/>
            <ac:grpSpMk id="28" creationId="{9C4E1318-BB44-99E9-E906-22A9EB51510E}"/>
          </ac:grpSpMkLst>
        </pc:grpChg>
        <pc:graphicFrameChg chg="add del mod">
          <ac:chgData name="Nanninga, Halle P [ARCH]" userId="c6b2366f-2b35-476d-acb5-97122a572f1f" providerId="ADAL" clId="{3B9A54C2-96AA-44C4-9E50-CE570E774C7C}" dt="2024-12-06T05:53:08.995" v="9016" actId="478"/>
          <ac:graphicFrameMkLst>
            <pc:docMk/>
            <pc:sldMk cId="2531324651" sldId="338"/>
            <ac:graphicFrameMk id="29" creationId="{51A509E3-59F9-C562-2FD7-593226C30ED4}"/>
          </ac:graphicFrameMkLst>
        </pc:graphicFrameChg>
        <pc:cxnChg chg="mod">
          <ac:chgData name="Nanninga, Halle P [ARCH]" userId="c6b2366f-2b35-476d-acb5-97122a572f1f" providerId="ADAL" clId="{3B9A54C2-96AA-44C4-9E50-CE570E774C7C}" dt="2024-12-06T05:43:09.961" v="8689" actId="164"/>
          <ac:cxnSpMkLst>
            <pc:docMk/>
            <pc:sldMk cId="2531324651" sldId="338"/>
            <ac:cxnSpMk id="23" creationId="{B5755A52-F369-C3F0-2EDA-DE19CB92701D}"/>
          </ac:cxnSpMkLst>
        </pc:cxnChg>
        <pc:cxnChg chg="mod">
          <ac:chgData name="Nanninga, Halle P [ARCH]" userId="c6b2366f-2b35-476d-acb5-97122a572f1f" providerId="ADAL" clId="{3B9A54C2-96AA-44C4-9E50-CE570E774C7C}" dt="2024-12-06T05:43:09.961" v="8689" actId="164"/>
          <ac:cxnSpMkLst>
            <pc:docMk/>
            <pc:sldMk cId="2531324651" sldId="338"/>
            <ac:cxnSpMk id="24" creationId="{C0879211-CCF8-9481-91B5-9303BB86C8B9}"/>
          </ac:cxnSpMkLst>
        </pc:cxnChg>
        <pc:cxnChg chg="mod">
          <ac:chgData name="Nanninga, Halle P [ARCH]" userId="c6b2366f-2b35-476d-acb5-97122a572f1f" providerId="ADAL" clId="{3B9A54C2-96AA-44C4-9E50-CE570E774C7C}" dt="2024-12-06T05:43:09.961" v="8689" actId="164"/>
          <ac:cxnSpMkLst>
            <pc:docMk/>
            <pc:sldMk cId="2531324651" sldId="338"/>
            <ac:cxnSpMk id="25" creationId="{FBFDF583-C585-105C-20B1-40930127DF16}"/>
          </ac:cxnSpMkLst>
        </pc:cxnChg>
      </pc:sldChg>
      <pc:sldChg chg="add modNotes">
        <pc:chgData name="Nanninga, Halle P [ARCH]" userId="c6b2366f-2b35-476d-acb5-97122a572f1f" providerId="ADAL" clId="{3B9A54C2-96AA-44C4-9E50-CE570E774C7C}" dt="2024-12-06T03:24:50.947" v="7005"/>
        <pc:sldMkLst>
          <pc:docMk/>
          <pc:sldMk cId="1867091672" sldId="340"/>
        </pc:sldMkLst>
      </pc:sldChg>
      <pc:sldChg chg="add">
        <pc:chgData name="Nanninga, Halle P [ARCH]" userId="c6b2366f-2b35-476d-acb5-97122a572f1f" providerId="ADAL" clId="{3B9A54C2-96AA-44C4-9E50-CE570E774C7C}" dt="2024-12-06T03:27:58.316" v="7112" actId="2890"/>
        <pc:sldMkLst>
          <pc:docMk/>
          <pc:sldMk cId="32358426" sldId="341"/>
        </pc:sldMkLst>
      </pc:sldChg>
      <pc:sldChg chg="addSp delSp modSp del mod">
        <pc:chgData name="Nanninga, Halle P [ARCH]" userId="c6b2366f-2b35-476d-acb5-97122a572f1f" providerId="ADAL" clId="{3B9A54C2-96AA-44C4-9E50-CE570E774C7C}" dt="2024-12-06T03:36:14.475" v="7284" actId="2696"/>
        <pc:sldMkLst>
          <pc:docMk/>
          <pc:sldMk cId="32358426" sldId="342"/>
        </pc:sldMkLst>
        <pc:spChg chg="add mod">
          <ac:chgData name="Nanninga, Halle P [ARCH]" userId="c6b2366f-2b35-476d-acb5-97122a572f1f" providerId="ADAL" clId="{3B9A54C2-96AA-44C4-9E50-CE570E774C7C}" dt="2024-12-06T03:28:17.240" v="7115" actId="1076"/>
          <ac:spMkLst>
            <pc:docMk/>
            <pc:sldMk cId="32358426" sldId="342"/>
            <ac:spMk id="3" creationId="{F0D6D379-A45C-BEE6-61AE-9E0E39A2B0FF}"/>
          </ac:spMkLst>
        </pc:spChg>
        <pc:spChg chg="add mod">
          <ac:chgData name="Nanninga, Halle P [ARCH]" userId="c6b2366f-2b35-476d-acb5-97122a572f1f" providerId="ADAL" clId="{3B9A54C2-96AA-44C4-9E50-CE570E774C7C}" dt="2024-12-06T03:28:17.240" v="7115" actId="1076"/>
          <ac:spMkLst>
            <pc:docMk/>
            <pc:sldMk cId="32358426" sldId="342"/>
            <ac:spMk id="4" creationId="{EA33D55C-46A5-2566-6782-B801E3BFB9E2}"/>
          </ac:spMkLst>
        </pc:spChg>
        <pc:spChg chg="del">
          <ac:chgData name="Nanninga, Halle P [ARCH]" userId="c6b2366f-2b35-476d-acb5-97122a572f1f" providerId="ADAL" clId="{3B9A54C2-96AA-44C4-9E50-CE570E774C7C}" dt="2024-12-06T03:28:27.120" v="7116" actId="478"/>
          <ac:spMkLst>
            <pc:docMk/>
            <pc:sldMk cId="32358426" sldId="342"/>
            <ac:spMk id="7" creationId="{EAACEAF1-910A-05A9-08E3-B7A1FAC5DA11}"/>
          </ac:spMkLst>
        </pc:spChg>
        <pc:spChg chg="mod">
          <ac:chgData name="Nanninga, Halle P [ARCH]" userId="c6b2366f-2b35-476d-acb5-97122a572f1f" providerId="ADAL" clId="{3B9A54C2-96AA-44C4-9E50-CE570E774C7C}" dt="2024-12-06T03:28:37.426" v="7117" actId="1076"/>
          <ac:spMkLst>
            <pc:docMk/>
            <pc:sldMk cId="32358426" sldId="342"/>
            <ac:spMk id="10" creationId="{20635A86-376A-7F6D-5732-27EB3632729A}"/>
          </ac:spMkLst>
        </pc:spChg>
        <pc:spChg chg="del mod">
          <ac:chgData name="Nanninga, Halle P [ARCH]" userId="c6b2366f-2b35-476d-acb5-97122a572f1f" providerId="ADAL" clId="{3B9A54C2-96AA-44C4-9E50-CE570E774C7C}" dt="2024-12-06T03:28:40.863" v="7118" actId="478"/>
          <ac:spMkLst>
            <pc:docMk/>
            <pc:sldMk cId="32358426" sldId="342"/>
            <ac:spMk id="11" creationId="{0742455E-216D-B1B5-0326-3F7D6932B0B9}"/>
          </ac:spMkLst>
        </pc:spChg>
      </pc:sldChg>
      <pc:sldChg chg="addSp delSp modSp mod">
        <pc:chgData name="Nanninga, Halle P [ARCH]" userId="c6b2366f-2b35-476d-acb5-97122a572f1f" providerId="ADAL" clId="{3B9A54C2-96AA-44C4-9E50-CE570E774C7C}" dt="2024-12-06T05:52:57.755" v="9012" actId="478"/>
        <pc:sldMkLst>
          <pc:docMk/>
          <pc:sldMk cId="2201504874" sldId="349"/>
        </pc:sldMkLst>
        <pc:spChg chg="add del mod">
          <ac:chgData name="Nanninga, Halle P [ARCH]" userId="c6b2366f-2b35-476d-acb5-97122a572f1f" providerId="ADAL" clId="{3B9A54C2-96AA-44C4-9E50-CE570E774C7C}" dt="2024-12-06T04:59:09.328" v="8288" actId="478"/>
          <ac:spMkLst>
            <pc:docMk/>
            <pc:sldMk cId="2201504874" sldId="349"/>
            <ac:spMk id="3" creationId="{CB8009A9-9FE1-7D37-9564-B62D70331320}"/>
          </ac:spMkLst>
        </pc:spChg>
        <pc:spChg chg="add mod ord">
          <ac:chgData name="Nanninga, Halle P [ARCH]" userId="c6b2366f-2b35-476d-acb5-97122a572f1f" providerId="ADAL" clId="{3B9A54C2-96AA-44C4-9E50-CE570E774C7C}" dt="2024-12-06T05:03:46.876" v="8314" actId="1076"/>
          <ac:spMkLst>
            <pc:docMk/>
            <pc:sldMk cId="2201504874" sldId="349"/>
            <ac:spMk id="5" creationId="{87C147E0-51A9-1C56-75B2-037EC320721A}"/>
          </ac:spMkLst>
        </pc:spChg>
        <pc:spChg chg="mod">
          <ac:chgData name="Nanninga, Halle P [ARCH]" userId="c6b2366f-2b35-476d-acb5-97122a572f1f" providerId="ADAL" clId="{3B9A54C2-96AA-44C4-9E50-CE570E774C7C}" dt="2024-12-06T05:04:02.622" v="8315" actId="1076"/>
          <ac:spMkLst>
            <pc:docMk/>
            <pc:sldMk cId="2201504874" sldId="349"/>
            <ac:spMk id="6" creationId="{AF95D4B2-10B0-FEB6-CE08-B2CC4E278F44}"/>
          </ac:spMkLst>
        </pc:spChg>
        <pc:spChg chg="mod">
          <ac:chgData name="Nanninga, Halle P [ARCH]" userId="c6b2366f-2b35-476d-acb5-97122a572f1f" providerId="ADAL" clId="{3B9A54C2-96AA-44C4-9E50-CE570E774C7C}" dt="2024-12-06T05:02:52.339" v="8306" actId="14100"/>
          <ac:spMkLst>
            <pc:docMk/>
            <pc:sldMk cId="2201504874" sldId="349"/>
            <ac:spMk id="7" creationId="{FDB1BEFA-8EE8-E5BA-7563-FF295296A98A}"/>
          </ac:spMkLst>
        </pc:spChg>
        <pc:spChg chg="add mod ord">
          <ac:chgData name="Nanninga, Halle P [ARCH]" userId="c6b2366f-2b35-476d-acb5-97122a572f1f" providerId="ADAL" clId="{3B9A54C2-96AA-44C4-9E50-CE570E774C7C}" dt="2024-12-06T05:04:02.622" v="8315" actId="1076"/>
          <ac:spMkLst>
            <pc:docMk/>
            <pc:sldMk cId="2201504874" sldId="349"/>
            <ac:spMk id="8" creationId="{AD312393-3E57-CC59-DEC8-E3EF777A11E8}"/>
          </ac:spMkLst>
        </pc:spChg>
        <pc:spChg chg="mod">
          <ac:chgData name="Nanninga, Halle P [ARCH]" userId="c6b2366f-2b35-476d-acb5-97122a572f1f" providerId="ADAL" clId="{3B9A54C2-96AA-44C4-9E50-CE570E774C7C}" dt="2024-12-06T05:03:00.339" v="8308" actId="14100"/>
          <ac:spMkLst>
            <pc:docMk/>
            <pc:sldMk cId="2201504874" sldId="349"/>
            <ac:spMk id="11" creationId="{896C1154-13F9-364F-D03B-850A41CEC63F}"/>
          </ac:spMkLst>
        </pc:spChg>
        <pc:spChg chg="mod">
          <ac:chgData name="Nanninga, Halle P [ARCH]" userId="c6b2366f-2b35-476d-acb5-97122a572f1f" providerId="ADAL" clId="{3B9A54C2-96AA-44C4-9E50-CE570E774C7C}" dt="2024-12-06T05:03:46.876" v="8314" actId="1076"/>
          <ac:spMkLst>
            <pc:docMk/>
            <pc:sldMk cId="2201504874" sldId="349"/>
            <ac:spMk id="14" creationId="{5D9DC637-BD8C-2E32-1943-E5841969F159}"/>
          </ac:spMkLst>
        </pc:spChg>
        <pc:spChg chg="mod">
          <ac:chgData name="Nanninga, Halle P [ARCH]" userId="c6b2366f-2b35-476d-acb5-97122a572f1f" providerId="ADAL" clId="{3B9A54C2-96AA-44C4-9E50-CE570E774C7C}" dt="2024-12-06T04:59:05.203" v="8287" actId="1076"/>
          <ac:spMkLst>
            <pc:docMk/>
            <pc:sldMk cId="2201504874" sldId="349"/>
            <ac:spMk id="264" creationId="{8DE5111D-89F7-8527-283B-FA0B40903BC1}"/>
          </ac:spMkLst>
        </pc:spChg>
        <pc:graphicFrameChg chg="add del mod">
          <ac:chgData name="Nanninga, Halle P [ARCH]" userId="c6b2366f-2b35-476d-acb5-97122a572f1f" providerId="ADAL" clId="{3B9A54C2-96AA-44C4-9E50-CE570E774C7C}" dt="2024-12-06T05:52:57.755" v="9012" actId="478"/>
          <ac:graphicFrameMkLst>
            <pc:docMk/>
            <pc:sldMk cId="2201504874" sldId="349"/>
            <ac:graphicFrameMk id="12" creationId="{5423A435-5B22-5855-8A13-000F2F02FD38}"/>
          </ac:graphicFrameMkLst>
        </pc:graphicFrameChg>
      </pc:sldChg>
      <pc:sldChg chg="del">
        <pc:chgData name="Nanninga, Halle P [ARCH]" userId="c6b2366f-2b35-476d-acb5-97122a572f1f" providerId="ADAL" clId="{3B9A54C2-96AA-44C4-9E50-CE570E774C7C}" dt="2024-12-06T04:29:28.732" v="8046" actId="47"/>
        <pc:sldMkLst>
          <pc:docMk/>
          <pc:sldMk cId="72482219" sldId="352"/>
        </pc:sldMkLst>
      </pc:sldChg>
      <pc:sldChg chg="addSp delSp modSp add mod">
        <pc:chgData name="Nanninga, Halle P [ARCH]" userId="c6b2366f-2b35-476d-acb5-97122a572f1f" providerId="ADAL" clId="{3B9A54C2-96AA-44C4-9E50-CE570E774C7C}" dt="2024-12-06T05:58:59.312" v="9056" actId="1076"/>
        <pc:sldMkLst>
          <pc:docMk/>
          <pc:sldMk cId="4039011758" sldId="353"/>
        </pc:sldMkLst>
        <pc:spChg chg="add mod">
          <ac:chgData name="Nanninga, Halle P [ARCH]" userId="c6b2366f-2b35-476d-acb5-97122a572f1f" providerId="ADAL" clId="{3B9A54C2-96AA-44C4-9E50-CE570E774C7C}" dt="2024-12-06T05:58:59.312" v="9056" actId="1076"/>
          <ac:spMkLst>
            <pc:docMk/>
            <pc:sldMk cId="4039011758" sldId="353"/>
            <ac:spMk id="6" creationId="{04BBE17E-1FE6-FB6C-2DA8-5DBAC21CDE0E}"/>
          </ac:spMkLst>
        </pc:spChg>
        <pc:spChg chg="mod">
          <ac:chgData name="Nanninga, Halle P [ARCH]" userId="c6b2366f-2b35-476d-acb5-97122a572f1f" providerId="ADAL" clId="{3B9A54C2-96AA-44C4-9E50-CE570E774C7C}" dt="2024-12-06T04:58:22.850" v="8284" actId="14100"/>
          <ac:spMkLst>
            <pc:docMk/>
            <pc:sldMk cId="4039011758" sldId="353"/>
            <ac:spMk id="7" creationId="{3BB2CE91-2826-02DD-0D1C-3D723F7EE5F3}"/>
          </ac:spMkLst>
        </pc:spChg>
        <pc:spChg chg="mod">
          <ac:chgData name="Nanninga, Halle P [ARCH]" userId="c6b2366f-2b35-476d-acb5-97122a572f1f" providerId="ADAL" clId="{3B9A54C2-96AA-44C4-9E50-CE570E774C7C}" dt="2024-12-06T04:07:08.155" v="7579" actId="20577"/>
          <ac:spMkLst>
            <pc:docMk/>
            <pc:sldMk cId="4039011758" sldId="353"/>
            <ac:spMk id="10" creationId="{549240A5-4691-32D0-7872-3ED7B8929882}"/>
          </ac:spMkLst>
        </pc:spChg>
        <pc:spChg chg="mod">
          <ac:chgData name="Nanninga, Halle P [ARCH]" userId="c6b2366f-2b35-476d-acb5-97122a572f1f" providerId="ADAL" clId="{3B9A54C2-96AA-44C4-9E50-CE570E774C7C}" dt="2024-12-06T04:58:19.977" v="8283" actId="1076"/>
          <ac:spMkLst>
            <pc:docMk/>
            <pc:sldMk cId="4039011758" sldId="353"/>
            <ac:spMk id="11" creationId="{5102807F-E001-7E89-51FF-5A2D56F4B926}"/>
          </ac:spMkLst>
        </pc:spChg>
        <pc:spChg chg="del">
          <ac:chgData name="Nanninga, Halle P [ARCH]" userId="c6b2366f-2b35-476d-acb5-97122a572f1f" providerId="ADAL" clId="{3B9A54C2-96AA-44C4-9E50-CE570E774C7C}" dt="2024-12-06T04:09:07.085" v="7586" actId="478"/>
          <ac:spMkLst>
            <pc:docMk/>
            <pc:sldMk cId="4039011758" sldId="353"/>
            <ac:spMk id="33" creationId="{FDE97912-469F-4360-6900-BD0DA001E09C}"/>
          </ac:spMkLst>
        </pc:spChg>
        <pc:spChg chg="del">
          <ac:chgData name="Nanninga, Halle P [ARCH]" userId="c6b2366f-2b35-476d-acb5-97122a572f1f" providerId="ADAL" clId="{3B9A54C2-96AA-44C4-9E50-CE570E774C7C}" dt="2024-12-06T04:09:05.634" v="7585" actId="478"/>
          <ac:spMkLst>
            <pc:docMk/>
            <pc:sldMk cId="4039011758" sldId="353"/>
            <ac:spMk id="34" creationId="{4F2B5ED0-8AC9-89DE-F7C3-C27E2CB1ADC7}"/>
          </ac:spMkLst>
        </pc:spChg>
        <pc:spChg chg="del">
          <ac:chgData name="Nanninga, Halle P [ARCH]" userId="c6b2366f-2b35-476d-acb5-97122a572f1f" providerId="ADAL" clId="{3B9A54C2-96AA-44C4-9E50-CE570E774C7C}" dt="2024-12-06T04:09:02.077" v="7583" actId="478"/>
          <ac:spMkLst>
            <pc:docMk/>
            <pc:sldMk cId="4039011758" sldId="353"/>
            <ac:spMk id="35" creationId="{5230DE7E-508E-F824-D43B-78F9E48896D9}"/>
          </ac:spMkLst>
        </pc:spChg>
        <pc:graphicFrameChg chg="add del mod">
          <ac:chgData name="Nanninga, Halle P [ARCH]" userId="c6b2366f-2b35-476d-acb5-97122a572f1f" providerId="ADAL" clId="{3B9A54C2-96AA-44C4-9E50-CE570E774C7C}" dt="2024-12-06T05:53:01.865" v="9014" actId="478"/>
          <ac:graphicFrameMkLst>
            <pc:docMk/>
            <pc:sldMk cId="4039011758" sldId="353"/>
            <ac:graphicFrameMk id="8" creationId="{AFF52745-3B2F-1328-1316-8079498C6D14}"/>
          </ac:graphicFrameMkLst>
        </pc:graphicFrameChg>
        <pc:graphicFrameChg chg="del">
          <ac:chgData name="Nanninga, Halle P [ARCH]" userId="c6b2366f-2b35-476d-acb5-97122a572f1f" providerId="ADAL" clId="{3B9A54C2-96AA-44C4-9E50-CE570E774C7C}" dt="2024-12-06T04:09:00.077" v="7582" actId="478"/>
          <ac:graphicFrameMkLst>
            <pc:docMk/>
            <pc:sldMk cId="4039011758" sldId="353"/>
            <ac:graphicFrameMk id="30" creationId="{0B030166-BAAB-1113-0D9B-9C99F04EFC99}"/>
          </ac:graphicFrameMkLst>
        </pc:graphicFrameChg>
        <pc:graphicFrameChg chg="del">
          <ac:chgData name="Nanninga, Halle P [ARCH]" userId="c6b2366f-2b35-476d-acb5-97122a572f1f" providerId="ADAL" clId="{3B9A54C2-96AA-44C4-9E50-CE570E774C7C}" dt="2024-12-06T04:09:03.885" v="7584" actId="478"/>
          <ac:graphicFrameMkLst>
            <pc:docMk/>
            <pc:sldMk cId="4039011758" sldId="353"/>
            <ac:graphicFrameMk id="31" creationId="{5A2F7D98-1937-4825-186F-D04F6427CC5C}"/>
          </ac:graphicFrameMkLst>
        </pc:graphicFrameChg>
      </pc:sldChg>
      <pc:sldChg chg="del">
        <pc:chgData name="Nanninga, Halle P [ARCH]" userId="c6b2366f-2b35-476d-acb5-97122a572f1f" providerId="ADAL" clId="{3B9A54C2-96AA-44C4-9E50-CE570E774C7C}" dt="2024-12-06T04:14:33.439" v="7646" actId="47"/>
        <pc:sldMkLst>
          <pc:docMk/>
          <pc:sldMk cId="4220161323" sldId="354"/>
        </pc:sldMkLst>
      </pc:sldChg>
      <pc:sldChg chg="add">
        <pc:chgData name="Nanninga, Halle P [ARCH]" userId="c6b2366f-2b35-476d-acb5-97122a572f1f" providerId="ADAL" clId="{3B9A54C2-96AA-44C4-9E50-CE570E774C7C}" dt="2024-12-06T04:12:41.898" v="7587"/>
        <pc:sldMkLst>
          <pc:docMk/>
          <pc:sldMk cId="2019276238" sldId="355"/>
        </pc:sldMkLst>
      </pc:sldChg>
      <pc:sldChg chg="addSp delSp modSp mod">
        <pc:chgData name="Nanninga, Halle P [ARCH]" userId="c6b2366f-2b35-476d-acb5-97122a572f1f" providerId="ADAL" clId="{3B9A54C2-96AA-44C4-9E50-CE570E774C7C}" dt="2024-12-06T07:56:57.096" v="9628" actId="20577"/>
        <pc:sldMkLst>
          <pc:docMk/>
          <pc:sldMk cId="2671355674" sldId="355"/>
        </pc:sldMkLst>
        <pc:graphicFrameChg chg="mod modGraphic">
          <ac:chgData name="Nanninga, Halle P [ARCH]" userId="c6b2366f-2b35-476d-acb5-97122a572f1f" providerId="ADAL" clId="{3B9A54C2-96AA-44C4-9E50-CE570E774C7C}" dt="2024-12-06T07:56:57.096" v="9628" actId="20577"/>
          <ac:graphicFrameMkLst>
            <pc:docMk/>
            <pc:sldMk cId="2671355674" sldId="355"/>
            <ac:graphicFrameMk id="4" creationId="{A5F01B52-72B6-09CC-56C5-22227F8D5627}"/>
          </ac:graphicFrameMkLst>
        </pc:graphicFrameChg>
        <pc:graphicFrameChg chg="add del mod">
          <ac:chgData name="Nanninga, Halle P [ARCH]" userId="c6b2366f-2b35-476d-acb5-97122a572f1f" providerId="ADAL" clId="{3B9A54C2-96AA-44C4-9E50-CE570E774C7C}" dt="2024-12-06T05:52:45.937" v="9009" actId="478"/>
          <ac:graphicFrameMkLst>
            <pc:docMk/>
            <pc:sldMk cId="2671355674" sldId="355"/>
            <ac:graphicFrameMk id="8" creationId="{6C36031B-5ACE-4FBA-EA8B-8E93CBFB44D8}"/>
          </ac:graphicFrameMkLst>
        </pc:graphicFrameChg>
        <pc:picChg chg="add del mod">
          <ac:chgData name="Nanninga, Halle P [ARCH]" userId="c6b2366f-2b35-476d-acb5-97122a572f1f" providerId="ADAL" clId="{3B9A54C2-96AA-44C4-9E50-CE570E774C7C}" dt="2024-12-06T06:05:51.737" v="9106" actId="478"/>
          <ac:picMkLst>
            <pc:docMk/>
            <pc:sldMk cId="2671355674" sldId="355"/>
            <ac:picMk id="38914" creationId="{12B9C27A-5CE0-B72C-A0D1-9A00A4182009}"/>
          </ac:picMkLst>
        </pc:picChg>
      </pc:sldChg>
      <pc:sldChg chg="addSp delSp modSp mod ord">
        <pc:chgData name="Nanninga, Halle P [ARCH]" userId="c6b2366f-2b35-476d-acb5-97122a572f1f" providerId="ADAL" clId="{3B9A54C2-96AA-44C4-9E50-CE570E774C7C}" dt="2024-12-06T07:27:06.417" v="9560" actId="20577"/>
        <pc:sldMkLst>
          <pc:docMk/>
          <pc:sldMk cId="2019276238" sldId="356"/>
        </pc:sldMkLst>
        <pc:spChg chg="mod">
          <ac:chgData name="Nanninga, Halle P [ARCH]" userId="c6b2366f-2b35-476d-acb5-97122a572f1f" providerId="ADAL" clId="{3B9A54C2-96AA-44C4-9E50-CE570E774C7C}" dt="2024-12-06T07:27:06.417" v="9560" actId="20577"/>
          <ac:spMkLst>
            <pc:docMk/>
            <pc:sldMk cId="2019276238" sldId="356"/>
            <ac:spMk id="7" creationId="{157A2CA9-E9E8-552D-3CDE-28515DBD4CA8}"/>
          </ac:spMkLst>
        </pc:spChg>
        <pc:spChg chg="mod">
          <ac:chgData name="Nanninga, Halle P [ARCH]" userId="c6b2366f-2b35-476d-acb5-97122a572f1f" providerId="ADAL" clId="{3B9A54C2-96AA-44C4-9E50-CE570E774C7C}" dt="2024-12-06T04:18:50.604" v="7819" actId="20577"/>
          <ac:spMkLst>
            <pc:docMk/>
            <pc:sldMk cId="2019276238" sldId="356"/>
            <ac:spMk id="10" creationId="{BF8E1417-7C9E-927D-4264-04834F20975E}"/>
          </ac:spMkLst>
        </pc:spChg>
        <pc:spChg chg="mod">
          <ac:chgData name="Nanninga, Halle P [ARCH]" userId="c6b2366f-2b35-476d-acb5-97122a572f1f" providerId="ADAL" clId="{3B9A54C2-96AA-44C4-9E50-CE570E774C7C}" dt="2024-12-06T04:26:40.562" v="8036" actId="255"/>
          <ac:spMkLst>
            <pc:docMk/>
            <pc:sldMk cId="2019276238" sldId="356"/>
            <ac:spMk id="11" creationId="{6F2EB807-F4B0-9E2D-AAE0-B60F156940A7}"/>
          </ac:spMkLst>
        </pc:spChg>
        <pc:spChg chg="add mod">
          <ac:chgData name="Nanninga, Halle P [ARCH]" userId="c6b2366f-2b35-476d-acb5-97122a572f1f" providerId="ADAL" clId="{3B9A54C2-96AA-44C4-9E50-CE570E774C7C}" dt="2024-12-06T04:48:39.865" v="8101" actId="14100"/>
          <ac:spMkLst>
            <pc:docMk/>
            <pc:sldMk cId="2019276238" sldId="356"/>
            <ac:spMk id="17" creationId="{CDF74FF2-73E2-E560-8335-615362029F4F}"/>
          </ac:spMkLst>
        </pc:spChg>
        <pc:spChg chg="add mod">
          <ac:chgData name="Nanninga, Halle P [ARCH]" userId="c6b2366f-2b35-476d-acb5-97122a572f1f" providerId="ADAL" clId="{3B9A54C2-96AA-44C4-9E50-CE570E774C7C}" dt="2024-12-06T04:48:59.111" v="8115" actId="14100"/>
          <ac:spMkLst>
            <pc:docMk/>
            <pc:sldMk cId="2019276238" sldId="356"/>
            <ac:spMk id="18" creationId="{6313CB32-FC27-FEF7-69EC-A1539C94065B}"/>
          </ac:spMkLst>
        </pc:spChg>
        <pc:spChg chg="add mod">
          <ac:chgData name="Nanninga, Halle P [ARCH]" userId="c6b2366f-2b35-476d-acb5-97122a572f1f" providerId="ADAL" clId="{3B9A54C2-96AA-44C4-9E50-CE570E774C7C}" dt="2024-12-06T04:58:00.227" v="8282" actId="20577"/>
          <ac:spMkLst>
            <pc:docMk/>
            <pc:sldMk cId="2019276238" sldId="356"/>
            <ac:spMk id="21" creationId="{A88E0DCB-7C79-094D-450E-639C319CD70F}"/>
          </ac:spMkLst>
        </pc:spChg>
        <pc:spChg chg="add mod">
          <ac:chgData name="Nanninga, Halle P [ARCH]" userId="c6b2366f-2b35-476d-acb5-97122a572f1f" providerId="ADAL" clId="{3B9A54C2-96AA-44C4-9E50-CE570E774C7C}" dt="2024-12-06T04:55:46.486" v="8223" actId="208"/>
          <ac:spMkLst>
            <pc:docMk/>
            <pc:sldMk cId="2019276238" sldId="356"/>
            <ac:spMk id="22" creationId="{61D3C1B0-42AC-6128-7D82-511EEFE67C4B}"/>
          </ac:spMkLst>
        </pc:spChg>
        <pc:spChg chg="add mod">
          <ac:chgData name="Nanninga, Halle P [ARCH]" userId="c6b2366f-2b35-476d-acb5-97122a572f1f" providerId="ADAL" clId="{3B9A54C2-96AA-44C4-9E50-CE570E774C7C}" dt="2024-12-06T04:56:36.302" v="8231"/>
          <ac:spMkLst>
            <pc:docMk/>
            <pc:sldMk cId="2019276238" sldId="356"/>
            <ac:spMk id="26" creationId="{AC057D84-C262-F877-3436-A258BEA40D44}"/>
          </ac:spMkLst>
        </pc:spChg>
        <pc:spChg chg="add mod">
          <ac:chgData name="Nanninga, Halle P [ARCH]" userId="c6b2366f-2b35-476d-acb5-97122a572f1f" providerId="ADAL" clId="{3B9A54C2-96AA-44C4-9E50-CE570E774C7C}" dt="2024-12-06T04:57:30.471" v="8265" actId="1076"/>
          <ac:spMkLst>
            <pc:docMk/>
            <pc:sldMk cId="2019276238" sldId="356"/>
            <ac:spMk id="27" creationId="{63EC00C8-FA95-498E-0954-E4659F454E01}"/>
          </ac:spMkLst>
        </pc:spChg>
        <pc:spChg chg="mod">
          <ac:chgData name="Nanninga, Halle P [ARCH]" userId="c6b2366f-2b35-476d-acb5-97122a572f1f" providerId="ADAL" clId="{3B9A54C2-96AA-44C4-9E50-CE570E774C7C}" dt="2024-12-06T04:49:59.673" v="8135" actId="20577"/>
          <ac:spMkLst>
            <pc:docMk/>
            <pc:sldMk cId="2019276238" sldId="356"/>
            <ac:spMk id="264" creationId="{F6D6DE0E-F0BD-7E63-BBBC-B9976E656996}"/>
          </ac:spMkLst>
        </pc:spChg>
        <pc:grpChg chg="add mod">
          <ac:chgData name="Nanninga, Halle P [ARCH]" userId="c6b2366f-2b35-476d-acb5-97122a572f1f" providerId="ADAL" clId="{3B9A54C2-96AA-44C4-9E50-CE570E774C7C}" dt="2024-12-06T04:48:02.321" v="8091" actId="1076"/>
          <ac:grpSpMkLst>
            <pc:docMk/>
            <pc:sldMk cId="2019276238" sldId="356"/>
            <ac:grpSpMk id="15" creationId="{51304C18-819B-FF83-5E7B-ABAE7BCFCF7F}"/>
          </ac:grpSpMkLst>
        </pc:grpChg>
        <pc:graphicFrameChg chg="add del mod">
          <ac:chgData name="Nanninga, Halle P [ARCH]" userId="c6b2366f-2b35-476d-acb5-97122a572f1f" providerId="ADAL" clId="{3B9A54C2-96AA-44C4-9E50-CE570E774C7C}" dt="2024-12-06T05:52:53.680" v="9011" actId="478"/>
          <ac:graphicFrameMkLst>
            <pc:docMk/>
            <pc:sldMk cId="2019276238" sldId="356"/>
            <ac:graphicFrameMk id="29" creationId="{B780B84C-F5C4-4E12-4BAD-86EE7C3D8F87}"/>
          </ac:graphicFrameMkLst>
        </pc:graphicFrameChg>
        <pc:cxnChg chg="add mod">
          <ac:chgData name="Nanninga, Halle P [ARCH]" userId="c6b2366f-2b35-476d-acb5-97122a572f1f" providerId="ADAL" clId="{3B9A54C2-96AA-44C4-9E50-CE570E774C7C}" dt="2024-12-06T04:47:48.566" v="8088" actId="164"/>
          <ac:cxnSpMkLst>
            <pc:docMk/>
            <pc:sldMk cId="2019276238" sldId="356"/>
            <ac:cxnSpMk id="4" creationId="{E5C7B6CF-81C5-7040-B00F-F84AD4FC77B9}"/>
          </ac:cxnSpMkLst>
        </pc:cxnChg>
        <pc:cxnChg chg="add mod">
          <ac:chgData name="Nanninga, Halle P [ARCH]" userId="c6b2366f-2b35-476d-acb5-97122a572f1f" providerId="ADAL" clId="{3B9A54C2-96AA-44C4-9E50-CE570E774C7C}" dt="2024-12-06T04:47:48.566" v="8088" actId="164"/>
          <ac:cxnSpMkLst>
            <pc:docMk/>
            <pc:sldMk cId="2019276238" sldId="356"/>
            <ac:cxnSpMk id="8" creationId="{34513568-1C35-DFD2-7DFB-AA42900755F4}"/>
          </ac:cxnSpMkLst>
        </pc:cxnChg>
        <pc:cxnChg chg="add mod">
          <ac:chgData name="Nanninga, Halle P [ARCH]" userId="c6b2366f-2b35-476d-acb5-97122a572f1f" providerId="ADAL" clId="{3B9A54C2-96AA-44C4-9E50-CE570E774C7C}" dt="2024-12-06T04:47:48.566" v="8088" actId="164"/>
          <ac:cxnSpMkLst>
            <pc:docMk/>
            <pc:sldMk cId="2019276238" sldId="356"/>
            <ac:cxnSpMk id="13" creationId="{F7E6B64D-5705-C2C0-6DCD-DA04CD054A15}"/>
          </ac:cxnSpMkLst>
        </pc:cxnChg>
        <pc:cxnChg chg="add del mod">
          <ac:chgData name="Nanninga, Halle P [ARCH]" userId="c6b2366f-2b35-476d-acb5-97122a572f1f" providerId="ADAL" clId="{3B9A54C2-96AA-44C4-9E50-CE570E774C7C}" dt="2024-12-06T04:47:41.285" v="8087" actId="478"/>
          <ac:cxnSpMkLst>
            <pc:docMk/>
            <pc:sldMk cId="2019276238" sldId="356"/>
            <ac:cxnSpMk id="14" creationId="{DAE52FCF-8AD8-3369-8D94-5D100B1810DD}"/>
          </ac:cxnSpMkLst>
        </pc:cxnChg>
        <pc:cxnChg chg="add mod">
          <ac:chgData name="Nanninga, Halle P [ARCH]" userId="c6b2366f-2b35-476d-acb5-97122a572f1f" providerId="ADAL" clId="{3B9A54C2-96AA-44C4-9E50-CE570E774C7C}" dt="2024-12-06T04:56:22.842" v="8229" actId="1582"/>
          <ac:cxnSpMkLst>
            <pc:docMk/>
            <pc:sldMk cId="2019276238" sldId="356"/>
            <ac:cxnSpMk id="20" creationId="{595722F3-846F-E136-6D3B-E285F83C9B3E}"/>
          </ac:cxnSpMkLst>
        </pc:cxnChg>
        <pc:cxnChg chg="add mod">
          <ac:chgData name="Nanninga, Halle P [ARCH]" userId="c6b2366f-2b35-476d-acb5-97122a572f1f" providerId="ADAL" clId="{3B9A54C2-96AA-44C4-9E50-CE570E774C7C}" dt="2024-12-06T07:18:57.443" v="9505" actId="14100"/>
          <ac:cxnSpMkLst>
            <pc:docMk/>
            <pc:sldMk cId="2019276238" sldId="356"/>
            <ac:cxnSpMk id="24" creationId="{00934877-8DBC-A26B-DDA9-4D46939F0E06}"/>
          </ac:cxnSpMkLst>
        </pc:cxnChg>
      </pc:sldChg>
      <pc:sldChg chg="addSp delSp modSp mod">
        <pc:chgData name="Nanninga, Halle P [ARCH]" userId="c6b2366f-2b35-476d-acb5-97122a572f1f" providerId="ADAL" clId="{3B9A54C2-96AA-44C4-9E50-CE570E774C7C}" dt="2024-12-06T07:14:06.923" v="9431" actId="255"/>
        <pc:sldMkLst>
          <pc:docMk/>
          <pc:sldMk cId="2885092820" sldId="357"/>
        </pc:sldMkLst>
        <pc:graphicFrameChg chg="add del mod">
          <ac:chgData name="Nanninga, Halle P [ARCH]" userId="c6b2366f-2b35-476d-acb5-97122a572f1f" providerId="ADAL" clId="{3B9A54C2-96AA-44C4-9E50-CE570E774C7C}" dt="2024-12-06T05:52:42.590" v="9008" actId="478"/>
          <ac:graphicFrameMkLst>
            <pc:docMk/>
            <pc:sldMk cId="2885092820" sldId="357"/>
            <ac:graphicFrameMk id="3" creationId="{92876E90-9D14-98FA-5AF3-EEE63AA4B162}"/>
          </ac:graphicFrameMkLst>
        </pc:graphicFrameChg>
        <pc:graphicFrameChg chg="mod">
          <ac:chgData name="Nanninga, Halle P [ARCH]" userId="c6b2366f-2b35-476d-acb5-97122a572f1f" providerId="ADAL" clId="{3B9A54C2-96AA-44C4-9E50-CE570E774C7C}" dt="2024-12-06T07:14:06.923" v="9431" actId="255"/>
          <ac:graphicFrameMkLst>
            <pc:docMk/>
            <pc:sldMk cId="2885092820" sldId="357"/>
            <ac:graphicFrameMk id="25" creationId="{D6DD7CE8-76A6-DB1E-9504-DC8C0CB46328}"/>
          </ac:graphicFrameMkLst>
        </pc:graphicFrameChg>
      </pc:sldChg>
      <pc:sldChg chg="addSp delSp modSp add del mod">
        <pc:chgData name="Nanninga, Halle P [ARCH]" userId="c6b2366f-2b35-476d-acb5-97122a572f1f" providerId="ADAL" clId="{3B9A54C2-96AA-44C4-9E50-CE570E774C7C}" dt="2024-12-06T07:55:35.911" v="9627" actId="20577"/>
        <pc:sldMkLst>
          <pc:docMk/>
          <pc:sldMk cId="1278534416" sldId="358"/>
        </pc:sldMkLst>
        <pc:spChg chg="mod">
          <ac:chgData name="Nanninga, Halle P [ARCH]" userId="c6b2366f-2b35-476d-acb5-97122a572f1f" providerId="ADAL" clId="{3B9A54C2-96AA-44C4-9E50-CE570E774C7C}" dt="2024-12-06T07:31:38.016" v="9595" actId="553"/>
          <ac:spMkLst>
            <pc:docMk/>
            <pc:sldMk cId="1278534416" sldId="358"/>
            <ac:spMk id="26" creationId="{4F3C925A-9908-9C5E-DC03-820FFDAF63E3}"/>
          </ac:spMkLst>
        </pc:spChg>
        <pc:spChg chg="mod">
          <ac:chgData name="Nanninga, Halle P [ARCH]" userId="c6b2366f-2b35-476d-acb5-97122a572f1f" providerId="ADAL" clId="{3B9A54C2-96AA-44C4-9E50-CE570E774C7C}" dt="2024-12-06T07:31:38.016" v="9595" actId="553"/>
          <ac:spMkLst>
            <pc:docMk/>
            <pc:sldMk cId="1278534416" sldId="358"/>
            <ac:spMk id="27" creationId="{A1F4D8FF-F66A-C07A-58D5-FDC15749D762}"/>
          </ac:spMkLst>
        </pc:spChg>
        <pc:spChg chg="mod">
          <ac:chgData name="Nanninga, Halle P [ARCH]" userId="c6b2366f-2b35-476d-acb5-97122a572f1f" providerId="ADAL" clId="{3B9A54C2-96AA-44C4-9E50-CE570E774C7C}" dt="2024-12-06T07:31:38.016" v="9595" actId="553"/>
          <ac:spMkLst>
            <pc:docMk/>
            <pc:sldMk cId="1278534416" sldId="358"/>
            <ac:spMk id="534" creationId="{42F348BC-DF40-125D-36EA-C961C4070249}"/>
          </ac:spMkLst>
        </pc:spChg>
        <pc:spChg chg="mod">
          <ac:chgData name="Nanninga, Halle P [ARCH]" userId="c6b2366f-2b35-476d-acb5-97122a572f1f" providerId="ADAL" clId="{3B9A54C2-96AA-44C4-9E50-CE570E774C7C}" dt="2024-12-06T07:31:23.598" v="9593" actId="553"/>
          <ac:spMkLst>
            <pc:docMk/>
            <pc:sldMk cId="1278534416" sldId="358"/>
            <ac:spMk id="535" creationId="{A7DB4BC7-530F-B3E7-5711-A42CDC35BA10}"/>
          </ac:spMkLst>
        </pc:spChg>
        <pc:spChg chg="mod">
          <ac:chgData name="Nanninga, Halle P [ARCH]" userId="c6b2366f-2b35-476d-acb5-97122a572f1f" providerId="ADAL" clId="{3B9A54C2-96AA-44C4-9E50-CE570E774C7C}" dt="2024-12-06T07:31:45.857" v="9597" actId="14100"/>
          <ac:spMkLst>
            <pc:docMk/>
            <pc:sldMk cId="1278534416" sldId="358"/>
            <ac:spMk id="538" creationId="{C75D3B79-6CF0-F0BA-2013-40AFB99ECE02}"/>
          </ac:spMkLst>
        </pc:spChg>
        <pc:grpChg chg="mod topLvl">
          <ac:chgData name="Nanninga, Halle P [ARCH]" userId="c6b2366f-2b35-476d-acb5-97122a572f1f" providerId="ADAL" clId="{3B9A54C2-96AA-44C4-9E50-CE570E774C7C}" dt="2024-12-06T07:31:38.016" v="9595" actId="553"/>
          <ac:grpSpMkLst>
            <pc:docMk/>
            <pc:sldMk cId="1278534416" sldId="358"/>
            <ac:grpSpMk id="25" creationId="{61334743-B9AE-FCCB-5645-A73B45C4EEFA}"/>
          </ac:grpSpMkLst>
        </pc:grpChg>
        <pc:grpChg chg="add del mod">
          <ac:chgData name="Nanninga, Halle P [ARCH]" userId="c6b2366f-2b35-476d-acb5-97122a572f1f" providerId="ADAL" clId="{3B9A54C2-96AA-44C4-9E50-CE570E774C7C}" dt="2024-12-06T07:29:45.408" v="9579" actId="165"/>
          <ac:grpSpMkLst>
            <pc:docMk/>
            <pc:sldMk cId="1278534416" sldId="358"/>
            <ac:grpSpMk id="35" creationId="{A8505172-3A7D-6B54-C79D-4EDF01A9F75D}"/>
          </ac:grpSpMkLst>
        </pc:grpChg>
        <pc:grpChg chg="add del mod">
          <ac:chgData name="Nanninga, Halle P [ARCH]" userId="c6b2366f-2b35-476d-acb5-97122a572f1f" providerId="ADAL" clId="{3B9A54C2-96AA-44C4-9E50-CE570E774C7C}" dt="2024-12-06T07:30:30.058" v="9586" actId="165"/>
          <ac:grpSpMkLst>
            <pc:docMk/>
            <pc:sldMk cId="1278534416" sldId="358"/>
            <ac:grpSpMk id="36" creationId="{2C0AA2E8-5EA5-1A14-68EA-C3E52DD4649C}"/>
          </ac:grpSpMkLst>
        </pc:grpChg>
        <pc:grpChg chg="add del mod">
          <ac:chgData name="Nanninga, Halle P [ARCH]" userId="c6b2366f-2b35-476d-acb5-97122a572f1f" providerId="ADAL" clId="{3B9A54C2-96AA-44C4-9E50-CE570E774C7C}" dt="2024-12-06T07:31:29.415" v="9594" actId="165"/>
          <ac:grpSpMkLst>
            <pc:docMk/>
            <pc:sldMk cId="1278534416" sldId="358"/>
            <ac:grpSpMk id="37" creationId="{3800EDA6-02FB-075B-99D7-A7B3A2C6D380}"/>
          </ac:grpSpMkLst>
        </pc:grpChg>
        <pc:graphicFrameChg chg="add del mod">
          <ac:chgData name="Nanninga, Halle P [ARCH]" userId="c6b2366f-2b35-476d-acb5-97122a572f1f" providerId="ADAL" clId="{3B9A54C2-96AA-44C4-9E50-CE570E774C7C}" dt="2024-12-06T05:52:34.918" v="9006" actId="478"/>
          <ac:graphicFrameMkLst>
            <pc:docMk/>
            <pc:sldMk cId="1278534416" sldId="358"/>
            <ac:graphicFrameMk id="5" creationId="{799E70FD-0527-C8F5-FD36-FFD940883B9B}"/>
          </ac:graphicFrameMkLst>
        </pc:graphicFrameChg>
        <pc:graphicFrameChg chg="mod topLvl">
          <ac:chgData name="Nanninga, Halle P [ARCH]" userId="c6b2366f-2b35-476d-acb5-97122a572f1f" providerId="ADAL" clId="{3B9A54C2-96AA-44C4-9E50-CE570E774C7C}" dt="2024-12-06T07:31:38.016" v="9595" actId="553"/>
          <ac:graphicFrameMkLst>
            <pc:docMk/>
            <pc:sldMk cId="1278534416" sldId="358"/>
            <ac:graphicFrameMk id="7" creationId="{F69F95E1-272D-DB67-C237-C16DE3453F7F}"/>
          </ac:graphicFrameMkLst>
        </pc:graphicFrameChg>
        <pc:graphicFrameChg chg="mod topLvl">
          <ac:chgData name="Nanninga, Halle P [ARCH]" userId="c6b2366f-2b35-476d-acb5-97122a572f1f" providerId="ADAL" clId="{3B9A54C2-96AA-44C4-9E50-CE570E774C7C}" dt="2024-12-06T07:55:35.911" v="9627" actId="20577"/>
          <ac:graphicFrameMkLst>
            <pc:docMk/>
            <pc:sldMk cId="1278534416" sldId="358"/>
            <ac:graphicFrameMk id="11" creationId="{59F44980-89EC-D38D-85A9-8A311D287E39}"/>
          </ac:graphicFrameMkLst>
        </pc:graphicFrameChg>
        <pc:graphicFrameChg chg="mod topLvl">
          <ac:chgData name="Nanninga, Halle P [ARCH]" userId="c6b2366f-2b35-476d-acb5-97122a572f1f" providerId="ADAL" clId="{3B9A54C2-96AA-44C4-9E50-CE570E774C7C}" dt="2024-12-06T07:31:23.598" v="9593" actId="553"/>
          <ac:graphicFrameMkLst>
            <pc:docMk/>
            <pc:sldMk cId="1278534416" sldId="358"/>
            <ac:graphicFrameMk id="13" creationId="{81BF8FF2-FF42-414D-35B7-DDE7B1B6EA48}"/>
          </ac:graphicFrameMkLst>
        </pc:graphicFrameChg>
        <pc:graphicFrameChg chg="mod topLvl">
          <ac:chgData name="Nanninga, Halle P [ARCH]" userId="c6b2366f-2b35-476d-acb5-97122a572f1f" providerId="ADAL" clId="{3B9A54C2-96AA-44C4-9E50-CE570E774C7C}" dt="2024-12-06T07:52:58.528" v="9611" actId="20577"/>
          <ac:graphicFrameMkLst>
            <pc:docMk/>
            <pc:sldMk cId="1278534416" sldId="358"/>
            <ac:graphicFrameMk id="15" creationId="{66215FE4-0C74-79E9-DC39-C0EDE50BA93E}"/>
          </ac:graphicFrameMkLst>
        </pc:graphicFrameChg>
        <pc:graphicFrameChg chg="mod topLvl">
          <ac:chgData name="Nanninga, Halle P [ARCH]" userId="c6b2366f-2b35-476d-acb5-97122a572f1f" providerId="ADAL" clId="{3B9A54C2-96AA-44C4-9E50-CE570E774C7C}" dt="2024-12-06T07:31:23.598" v="9593" actId="553"/>
          <ac:graphicFrameMkLst>
            <pc:docMk/>
            <pc:sldMk cId="1278534416" sldId="358"/>
            <ac:graphicFrameMk id="16" creationId="{C6F16F5A-B8EE-4540-769D-34DBB26B07D5}"/>
          </ac:graphicFrameMkLst>
        </pc:graphicFrameChg>
        <pc:cxnChg chg="mod topLvl">
          <ac:chgData name="Nanninga, Halle P [ARCH]" userId="c6b2366f-2b35-476d-acb5-97122a572f1f" providerId="ADAL" clId="{3B9A54C2-96AA-44C4-9E50-CE570E774C7C}" dt="2024-12-06T07:31:23.598" v="9593" actId="553"/>
          <ac:cxnSpMkLst>
            <pc:docMk/>
            <pc:sldMk cId="1278534416" sldId="358"/>
            <ac:cxnSpMk id="19" creationId="{1D62D82C-C09F-E989-3835-86A75AB7B5C2}"/>
          </ac:cxnSpMkLst>
        </pc:cxnChg>
        <pc:cxnChg chg="mod topLvl">
          <ac:chgData name="Nanninga, Halle P [ARCH]" userId="c6b2366f-2b35-476d-acb5-97122a572f1f" providerId="ADAL" clId="{3B9A54C2-96AA-44C4-9E50-CE570E774C7C}" dt="2024-12-06T07:31:29.415" v="9594" actId="165"/>
          <ac:cxnSpMkLst>
            <pc:docMk/>
            <pc:sldMk cId="1278534416" sldId="358"/>
            <ac:cxnSpMk id="22" creationId="{30E51798-2016-F455-B778-202C0007F829}"/>
          </ac:cxnSpMkLst>
        </pc:cxnChg>
        <pc:cxnChg chg="mod topLvl">
          <ac:chgData name="Nanninga, Halle P [ARCH]" userId="c6b2366f-2b35-476d-acb5-97122a572f1f" providerId="ADAL" clId="{3B9A54C2-96AA-44C4-9E50-CE570E774C7C}" dt="2024-12-06T07:31:23.598" v="9593" actId="553"/>
          <ac:cxnSpMkLst>
            <pc:docMk/>
            <pc:sldMk cId="1278534416" sldId="358"/>
            <ac:cxnSpMk id="23" creationId="{4703EE8E-C025-1E44-8850-3E6CF01794C8}"/>
          </ac:cxnSpMkLst>
        </pc:cxnChg>
      </pc:sldChg>
      <pc:sldChg chg="addSp delSp modSp mod modNotesTx">
        <pc:chgData name="Nanninga, Halle P [ARCH]" userId="c6b2366f-2b35-476d-acb5-97122a572f1f" providerId="ADAL" clId="{3B9A54C2-96AA-44C4-9E50-CE570E774C7C}" dt="2024-12-06T07:55:21.833" v="9626" actId="20577"/>
        <pc:sldMkLst>
          <pc:docMk/>
          <pc:sldMk cId="2262702084" sldId="360"/>
        </pc:sldMkLst>
        <pc:spChg chg="mod">
          <ac:chgData name="Nanninga, Halle P [ARCH]" userId="c6b2366f-2b35-476d-acb5-97122a572f1f" providerId="ADAL" clId="{3B9A54C2-96AA-44C4-9E50-CE570E774C7C}" dt="2024-12-06T06:26:31.424" v="9206" actId="1076"/>
          <ac:spMkLst>
            <pc:docMk/>
            <pc:sldMk cId="2262702084" sldId="360"/>
            <ac:spMk id="3" creationId="{A24106F7-B170-C75D-08E9-7742F3730EFB}"/>
          </ac:spMkLst>
        </pc:spChg>
        <pc:spChg chg="del mod">
          <ac:chgData name="Nanninga, Halle P [ARCH]" userId="c6b2366f-2b35-476d-acb5-97122a572f1f" providerId="ADAL" clId="{3B9A54C2-96AA-44C4-9E50-CE570E774C7C}" dt="2024-12-06T06:22:07.536" v="9133" actId="478"/>
          <ac:spMkLst>
            <pc:docMk/>
            <pc:sldMk cId="2262702084" sldId="360"/>
            <ac:spMk id="7" creationId="{DACA342B-5915-11A0-5BFE-D26D73028148}"/>
          </ac:spMkLst>
        </pc:spChg>
        <pc:spChg chg="add mod">
          <ac:chgData name="Nanninga, Halle P [ARCH]" userId="c6b2366f-2b35-476d-acb5-97122a572f1f" providerId="ADAL" clId="{3B9A54C2-96AA-44C4-9E50-CE570E774C7C}" dt="2024-12-06T06:28:01.172" v="9241" actId="1076"/>
          <ac:spMkLst>
            <pc:docMk/>
            <pc:sldMk cId="2262702084" sldId="360"/>
            <ac:spMk id="9" creationId="{2705F512-AF28-8A31-D4A9-1154F713B823}"/>
          </ac:spMkLst>
        </pc:spChg>
        <pc:spChg chg="mod">
          <ac:chgData name="Nanninga, Halle P [ARCH]" userId="c6b2366f-2b35-476d-acb5-97122a572f1f" providerId="ADAL" clId="{3B9A54C2-96AA-44C4-9E50-CE570E774C7C}" dt="2024-12-06T07:55:21.833" v="9626" actId="20577"/>
          <ac:spMkLst>
            <pc:docMk/>
            <pc:sldMk cId="2262702084" sldId="360"/>
            <ac:spMk id="207" creationId="{0B2620B8-1BB6-A64A-213B-F21552437EE0}"/>
          </ac:spMkLst>
        </pc:spChg>
        <pc:spChg chg="mod">
          <ac:chgData name="Nanninga, Halle P [ARCH]" userId="c6b2366f-2b35-476d-acb5-97122a572f1f" providerId="ADAL" clId="{3B9A54C2-96AA-44C4-9E50-CE570E774C7C}" dt="2024-12-06T06:22:35.486" v="9136" actId="1076"/>
          <ac:spMkLst>
            <pc:docMk/>
            <pc:sldMk cId="2262702084" sldId="360"/>
            <ac:spMk id="208" creationId="{B3855D45-44CD-27F4-3D30-7A012DC60467}"/>
          </ac:spMkLst>
        </pc:spChg>
        <pc:spChg chg="del mod">
          <ac:chgData name="Nanninga, Halle P [ARCH]" userId="c6b2366f-2b35-476d-acb5-97122a572f1f" providerId="ADAL" clId="{3B9A54C2-96AA-44C4-9E50-CE570E774C7C}" dt="2024-12-06T06:20:10.425" v="9129" actId="478"/>
          <ac:spMkLst>
            <pc:docMk/>
            <pc:sldMk cId="2262702084" sldId="360"/>
            <ac:spMk id="210" creationId="{A1830F24-DF4B-53AE-2FDC-310FD8DCD48D}"/>
          </ac:spMkLst>
        </pc:spChg>
        <pc:spChg chg="mod">
          <ac:chgData name="Nanninga, Halle P [ARCH]" userId="c6b2366f-2b35-476d-acb5-97122a572f1f" providerId="ADAL" clId="{3B9A54C2-96AA-44C4-9E50-CE570E774C7C}" dt="2024-12-06T06:26:31.424" v="9206" actId="1076"/>
          <ac:spMkLst>
            <pc:docMk/>
            <pc:sldMk cId="2262702084" sldId="360"/>
            <ac:spMk id="212" creationId="{EA8CD6DF-C4DE-5589-5C6C-F5170DB1149D}"/>
          </ac:spMkLst>
        </pc:spChg>
        <pc:graphicFrameChg chg="mod modGraphic">
          <ac:chgData name="Nanninga, Halle P [ARCH]" userId="c6b2366f-2b35-476d-acb5-97122a572f1f" providerId="ADAL" clId="{3B9A54C2-96AA-44C4-9E50-CE570E774C7C}" dt="2024-12-06T06:26:31.424" v="9206" actId="1076"/>
          <ac:graphicFrameMkLst>
            <pc:docMk/>
            <pc:sldMk cId="2262702084" sldId="360"/>
            <ac:graphicFrameMk id="4" creationId="{24D5A933-B030-088C-302B-B5380B651098}"/>
          </ac:graphicFrameMkLst>
        </pc:graphicFrameChg>
        <pc:graphicFrameChg chg="add del mod">
          <ac:chgData name="Nanninga, Halle P [ARCH]" userId="c6b2366f-2b35-476d-acb5-97122a572f1f" providerId="ADAL" clId="{3B9A54C2-96AA-44C4-9E50-CE570E774C7C}" dt="2024-12-06T05:52:38.980" v="9007" actId="478"/>
          <ac:graphicFrameMkLst>
            <pc:docMk/>
            <pc:sldMk cId="2262702084" sldId="360"/>
            <ac:graphicFrameMk id="5" creationId="{666F560E-D1C6-E616-4C44-F6A21C879864}"/>
          </ac:graphicFrameMkLst>
        </pc:graphicFrameChg>
      </pc:sldChg>
    </pc:docChg>
  </pc:docChgLst>
  <pc:docChgLst>
    <pc:chgData name="Rampino, Anthony D" userId="1af83e91-ba12-421e-8378-9dcb1f97e72f" providerId="ADAL" clId="{DBD9C459-5D91-4640-89A2-7C266B37F003}"/>
    <pc:docChg chg="undo custSel addSld delSld modSld">
      <pc:chgData name="Rampino, Anthony D" userId="1af83e91-ba12-421e-8378-9dcb1f97e72f" providerId="ADAL" clId="{DBD9C459-5D91-4640-89A2-7C266B37F003}" dt="2024-12-06T06:51:14.551" v="1521" actId="20577"/>
      <pc:docMkLst>
        <pc:docMk/>
      </pc:docMkLst>
      <pc:sldChg chg="del">
        <pc:chgData name="Rampino, Anthony D" userId="1af83e91-ba12-421e-8378-9dcb1f97e72f" providerId="ADAL" clId="{DBD9C459-5D91-4640-89A2-7C266B37F003}" dt="2024-12-06T03:48:40.039" v="1201" actId="47"/>
        <pc:sldMkLst>
          <pc:docMk/>
          <pc:sldMk cId="0" sldId="257"/>
        </pc:sldMkLst>
      </pc:sldChg>
      <pc:sldChg chg="addSp delSp modSp mod">
        <pc:chgData name="Rampino, Anthony D" userId="1af83e91-ba12-421e-8378-9dcb1f97e72f" providerId="ADAL" clId="{DBD9C459-5D91-4640-89A2-7C266B37F003}" dt="2024-12-06T03:53:59.110" v="1239" actId="1076"/>
        <pc:sldMkLst>
          <pc:docMk/>
          <pc:sldMk cId="0" sldId="265"/>
        </pc:sldMkLst>
        <pc:spChg chg="add mod">
          <ac:chgData name="Rampino, Anthony D" userId="1af83e91-ba12-421e-8378-9dcb1f97e72f" providerId="ADAL" clId="{DBD9C459-5D91-4640-89A2-7C266B37F003}" dt="2024-12-06T03:52:49.320" v="1228" actId="1076"/>
          <ac:spMkLst>
            <pc:docMk/>
            <pc:sldMk cId="0" sldId="265"/>
            <ac:spMk id="3" creationId="{D3CE63BE-E0AF-BE82-7CBA-7D0A37B65138}"/>
          </ac:spMkLst>
        </pc:spChg>
        <pc:spChg chg="add mod">
          <ac:chgData name="Rampino, Anthony D" userId="1af83e91-ba12-421e-8378-9dcb1f97e72f" providerId="ADAL" clId="{DBD9C459-5D91-4640-89A2-7C266B37F003}" dt="2024-12-06T03:53:51.923" v="1237" actId="1076"/>
          <ac:spMkLst>
            <pc:docMk/>
            <pc:sldMk cId="0" sldId="265"/>
            <ac:spMk id="4" creationId="{792543A8-20B3-64EB-564C-FA21D9D0F741}"/>
          </ac:spMkLst>
        </pc:spChg>
        <pc:spChg chg="add mod">
          <ac:chgData name="Rampino, Anthony D" userId="1af83e91-ba12-421e-8378-9dcb1f97e72f" providerId="ADAL" clId="{DBD9C459-5D91-4640-89A2-7C266B37F003}" dt="2024-12-06T03:53:39.797" v="1235" actId="1076"/>
          <ac:spMkLst>
            <pc:docMk/>
            <pc:sldMk cId="0" sldId="265"/>
            <ac:spMk id="5" creationId="{506E484C-BBE1-CC21-1364-70441264A387}"/>
          </ac:spMkLst>
        </pc:spChg>
        <pc:spChg chg="add mod">
          <ac:chgData name="Rampino, Anthony D" userId="1af83e91-ba12-421e-8378-9dcb1f97e72f" providerId="ADAL" clId="{DBD9C459-5D91-4640-89A2-7C266B37F003}" dt="2024-12-06T03:53:59.110" v="1239" actId="1076"/>
          <ac:spMkLst>
            <pc:docMk/>
            <pc:sldMk cId="0" sldId="265"/>
            <ac:spMk id="8" creationId="{0483A5A8-A65C-74E9-0248-1C26012EF0B1}"/>
          </ac:spMkLst>
        </pc:spChg>
        <pc:spChg chg="mod">
          <ac:chgData name="Rampino, Anthony D" userId="1af83e91-ba12-421e-8378-9dcb1f97e72f" providerId="ADAL" clId="{DBD9C459-5D91-4640-89A2-7C266B37F003}" dt="2024-12-06T03:53:55.749" v="1238" actId="14100"/>
          <ac:spMkLst>
            <pc:docMk/>
            <pc:sldMk cId="0" sldId="265"/>
            <ac:spMk id="275" creationId="{00000000-0000-0000-0000-000000000000}"/>
          </ac:spMkLst>
        </pc:spChg>
        <pc:spChg chg="mod">
          <ac:chgData name="Rampino, Anthony D" userId="1af83e91-ba12-421e-8378-9dcb1f97e72f" providerId="ADAL" clId="{DBD9C459-5D91-4640-89A2-7C266B37F003}" dt="2024-12-06T03:53:47.740" v="1236" actId="14100"/>
          <ac:spMkLst>
            <pc:docMk/>
            <pc:sldMk cId="0" sldId="265"/>
            <ac:spMk id="277" creationId="{00000000-0000-0000-0000-000000000000}"/>
          </ac:spMkLst>
        </pc:spChg>
        <pc:spChg chg="mod">
          <ac:chgData name="Rampino, Anthony D" userId="1af83e91-ba12-421e-8378-9dcb1f97e72f" providerId="ADAL" clId="{DBD9C459-5D91-4640-89A2-7C266B37F003}" dt="2024-12-06T03:53:27.549" v="1234" actId="14100"/>
          <ac:spMkLst>
            <pc:docMk/>
            <pc:sldMk cId="0" sldId="265"/>
            <ac:spMk id="279" creationId="{00000000-0000-0000-0000-000000000000}"/>
          </ac:spMkLst>
        </pc:spChg>
        <pc:cxnChg chg="add mod">
          <ac:chgData name="Rampino, Anthony D" userId="1af83e91-ba12-421e-8378-9dcb1f97e72f" providerId="ADAL" clId="{DBD9C459-5D91-4640-89A2-7C266B37F003}" dt="2024-12-06T03:53:11.509" v="1232" actId="14100"/>
          <ac:cxnSpMkLst>
            <pc:docMk/>
            <pc:sldMk cId="0" sldId="265"/>
            <ac:cxnSpMk id="6" creationId="{BCF0AA63-FA29-A440-FFDB-96B5D61BF0BC}"/>
          </ac:cxnSpMkLst>
        </pc:cxnChg>
        <pc:cxnChg chg="add del mod">
          <ac:chgData name="Rampino, Anthony D" userId="1af83e91-ba12-421e-8378-9dcb1f97e72f" providerId="ADAL" clId="{DBD9C459-5D91-4640-89A2-7C266B37F003}" dt="2024-12-06T03:53:05.573" v="1231" actId="478"/>
          <ac:cxnSpMkLst>
            <pc:docMk/>
            <pc:sldMk cId="0" sldId="265"/>
            <ac:cxnSpMk id="7" creationId="{92D3D568-A167-2FFF-E23C-E78FF639BEF4}"/>
          </ac:cxnSpMkLst>
        </pc:cxnChg>
      </pc:sldChg>
      <pc:sldChg chg="addSp delSp modSp mod">
        <pc:chgData name="Rampino, Anthony D" userId="1af83e91-ba12-421e-8378-9dcb1f97e72f" providerId="ADAL" clId="{DBD9C459-5D91-4640-89A2-7C266B37F003}" dt="2024-12-06T02:34:38.568" v="174" actId="14100"/>
        <pc:sldMkLst>
          <pc:docMk/>
          <pc:sldMk cId="0" sldId="289"/>
        </pc:sldMkLst>
        <pc:spChg chg="add del mod">
          <ac:chgData name="Rampino, Anthony D" userId="1af83e91-ba12-421e-8378-9dcb1f97e72f" providerId="ADAL" clId="{DBD9C459-5D91-4640-89A2-7C266B37F003}" dt="2024-12-05T22:45:40.552" v="25" actId="478"/>
          <ac:spMkLst>
            <pc:docMk/>
            <pc:sldMk cId="0" sldId="289"/>
            <ac:spMk id="13" creationId="{C67D0E00-0AE9-749A-92FF-A1F273AC9993}"/>
          </ac:spMkLst>
        </pc:spChg>
        <pc:picChg chg="add del mod">
          <ac:chgData name="Rampino, Anthony D" userId="1af83e91-ba12-421e-8378-9dcb1f97e72f" providerId="ADAL" clId="{DBD9C459-5D91-4640-89A2-7C266B37F003}" dt="2024-12-05T22:44:09.051" v="8" actId="478"/>
          <ac:picMkLst>
            <pc:docMk/>
            <pc:sldMk cId="0" sldId="289"/>
            <ac:picMk id="2" creationId="{31610C98-36F9-E494-9F1C-CA5FEB79C3C9}"/>
          </ac:picMkLst>
        </pc:picChg>
        <pc:picChg chg="add mod">
          <ac:chgData name="Rampino, Anthony D" userId="1af83e91-ba12-421e-8378-9dcb1f97e72f" providerId="ADAL" clId="{DBD9C459-5D91-4640-89A2-7C266B37F003}" dt="2024-12-06T02:34:38.568" v="174" actId="14100"/>
          <ac:picMkLst>
            <pc:docMk/>
            <pc:sldMk cId="0" sldId="289"/>
            <ac:picMk id="2" creationId="{9C3A3A9B-5C7A-57B3-53F8-6A58D42D8E72}"/>
          </ac:picMkLst>
        </pc:picChg>
        <pc:picChg chg="add del mod">
          <ac:chgData name="Rampino, Anthony D" userId="1af83e91-ba12-421e-8378-9dcb1f97e72f" providerId="ADAL" clId="{DBD9C459-5D91-4640-89A2-7C266B37F003}" dt="2024-12-05T22:44:53.371" v="14" actId="478"/>
          <ac:picMkLst>
            <pc:docMk/>
            <pc:sldMk cId="0" sldId="289"/>
            <ac:picMk id="9" creationId="{D4F471AE-E8EA-D1D3-2CA5-82B771029611}"/>
          </ac:picMkLst>
        </pc:picChg>
        <pc:picChg chg="add mod">
          <ac:chgData name="Rampino, Anthony D" userId="1af83e91-ba12-421e-8378-9dcb1f97e72f" providerId="ADAL" clId="{DBD9C459-5D91-4640-89A2-7C266B37F003}" dt="2024-12-05T22:45:34.642" v="24" actId="1076"/>
          <ac:picMkLst>
            <pc:docMk/>
            <pc:sldMk cId="0" sldId="289"/>
            <ac:picMk id="11" creationId="{23F79BF9-F0E6-B036-4399-AC1971AF627A}"/>
          </ac:picMkLst>
        </pc:picChg>
        <pc:picChg chg="del">
          <ac:chgData name="Rampino, Anthony D" userId="1af83e91-ba12-421e-8378-9dcb1f97e72f" providerId="ADAL" clId="{DBD9C459-5D91-4640-89A2-7C266B37F003}" dt="2024-12-05T22:45:26.484" v="21" actId="478"/>
          <ac:picMkLst>
            <pc:docMk/>
            <pc:sldMk cId="0" sldId="289"/>
            <ac:picMk id="634" creationId="{00000000-0000-0000-0000-000000000000}"/>
          </ac:picMkLst>
        </pc:picChg>
        <pc:picChg chg="add del mod">
          <ac:chgData name="Rampino, Anthony D" userId="1af83e91-ba12-421e-8378-9dcb1f97e72f" providerId="ADAL" clId="{DBD9C459-5D91-4640-89A2-7C266B37F003}" dt="2024-12-05T22:34:13.430" v="4" actId="478"/>
          <ac:picMkLst>
            <pc:docMk/>
            <pc:sldMk cId="0" sldId="289"/>
            <ac:picMk id="1026" creationId="{555CFB6C-04DA-363C-7CA1-622A33FAB621}"/>
          </ac:picMkLst>
        </pc:picChg>
      </pc:sldChg>
      <pc:sldChg chg="modSp mod">
        <pc:chgData name="Rampino, Anthony D" userId="1af83e91-ba12-421e-8378-9dcb1f97e72f" providerId="ADAL" clId="{DBD9C459-5D91-4640-89A2-7C266B37F003}" dt="2024-12-05T22:53:09.180" v="99" actId="120"/>
        <pc:sldMkLst>
          <pc:docMk/>
          <pc:sldMk cId="21451038" sldId="313"/>
        </pc:sldMkLst>
        <pc:spChg chg="mod">
          <ac:chgData name="Rampino, Anthony D" userId="1af83e91-ba12-421e-8378-9dcb1f97e72f" providerId="ADAL" clId="{DBD9C459-5D91-4640-89A2-7C266B37F003}" dt="2024-12-05T22:50:26.225" v="27" actId="1076"/>
          <ac:spMkLst>
            <pc:docMk/>
            <pc:sldMk cId="21451038" sldId="313"/>
            <ac:spMk id="293" creationId="{8261E009-1F3B-D9F5-CC17-00EFABFAC97E}"/>
          </ac:spMkLst>
        </pc:spChg>
        <pc:spChg chg="mod">
          <ac:chgData name="Rampino, Anthony D" userId="1af83e91-ba12-421e-8378-9dcb1f97e72f" providerId="ADAL" clId="{DBD9C459-5D91-4640-89A2-7C266B37F003}" dt="2024-12-05T22:52:20.363" v="55" actId="20577"/>
          <ac:spMkLst>
            <pc:docMk/>
            <pc:sldMk cId="21451038" sldId="313"/>
            <ac:spMk id="295" creationId="{1DD807B9-19B9-4E2E-3C49-FE0428CFE720}"/>
          </ac:spMkLst>
        </pc:spChg>
        <pc:spChg chg="mod">
          <ac:chgData name="Rampino, Anthony D" userId="1af83e91-ba12-421e-8378-9dcb1f97e72f" providerId="ADAL" clId="{DBD9C459-5D91-4640-89A2-7C266B37F003}" dt="2024-12-05T22:52:34.237" v="82" actId="20577"/>
          <ac:spMkLst>
            <pc:docMk/>
            <pc:sldMk cId="21451038" sldId="313"/>
            <ac:spMk id="297" creationId="{914AA67C-85CC-5D99-7938-9CB353405A5F}"/>
          </ac:spMkLst>
        </pc:spChg>
        <pc:spChg chg="mod">
          <ac:chgData name="Rampino, Anthony D" userId="1af83e91-ba12-421e-8378-9dcb1f97e72f" providerId="ADAL" clId="{DBD9C459-5D91-4640-89A2-7C266B37F003}" dt="2024-12-05T22:53:09.180" v="99" actId="120"/>
          <ac:spMkLst>
            <pc:docMk/>
            <pc:sldMk cId="21451038" sldId="313"/>
            <ac:spMk id="299" creationId="{A52F5B94-499B-190D-5D87-B4839FFA125B}"/>
          </ac:spMkLst>
        </pc:spChg>
      </pc:sldChg>
      <pc:sldChg chg="addSp modSp mod">
        <pc:chgData name="Rampino, Anthony D" userId="1af83e91-ba12-421e-8378-9dcb1f97e72f" providerId="ADAL" clId="{DBD9C459-5D91-4640-89A2-7C266B37F003}" dt="2024-12-06T03:52:26.671" v="1225" actId="1076"/>
        <pc:sldMkLst>
          <pc:docMk/>
          <pc:sldMk cId="2238894802" sldId="315"/>
        </pc:sldMkLst>
        <pc:spChg chg="add mod">
          <ac:chgData name="Rampino, Anthony D" userId="1af83e91-ba12-421e-8378-9dcb1f97e72f" providerId="ADAL" clId="{DBD9C459-5D91-4640-89A2-7C266B37F003}" dt="2024-12-06T03:52:23.916" v="1224" actId="1076"/>
          <ac:spMkLst>
            <pc:docMk/>
            <pc:sldMk cId="2238894802" sldId="315"/>
            <ac:spMk id="3" creationId="{1216BDFD-A344-9E59-2928-FEE7DA6F006F}"/>
          </ac:spMkLst>
        </pc:spChg>
        <pc:spChg chg="mod">
          <ac:chgData name="Rampino, Anthony D" userId="1af83e91-ba12-421e-8378-9dcb1f97e72f" providerId="ADAL" clId="{DBD9C459-5D91-4640-89A2-7C266B37F003}" dt="2024-12-06T03:51:57.557" v="1212" actId="20577"/>
          <ac:spMkLst>
            <pc:docMk/>
            <pc:sldMk cId="2238894802" sldId="315"/>
            <ac:spMk id="578" creationId="{2E14A466-1D14-36C4-B99E-6C43E4C6D9ED}"/>
          </ac:spMkLst>
        </pc:spChg>
        <pc:spChg chg="mod">
          <ac:chgData name="Rampino, Anthony D" userId="1af83e91-ba12-421e-8378-9dcb1f97e72f" providerId="ADAL" clId="{DBD9C459-5D91-4640-89A2-7C266B37F003}" dt="2024-12-06T03:52:11.125" v="1223" actId="14100"/>
          <ac:spMkLst>
            <pc:docMk/>
            <pc:sldMk cId="2238894802" sldId="315"/>
            <ac:spMk id="580" creationId="{8725E69D-8DB1-2CC9-8F64-FF1D27AF72BA}"/>
          </ac:spMkLst>
        </pc:spChg>
        <pc:spChg chg="mod">
          <ac:chgData name="Rampino, Anthony D" userId="1af83e91-ba12-421e-8378-9dcb1f97e72f" providerId="ADAL" clId="{DBD9C459-5D91-4640-89A2-7C266B37F003}" dt="2024-12-06T03:52:26.671" v="1225" actId="1076"/>
          <ac:spMkLst>
            <pc:docMk/>
            <pc:sldMk cId="2238894802" sldId="315"/>
            <ac:spMk id="586" creationId="{5D8E56FE-F85E-240C-69A4-8E53C2376438}"/>
          </ac:spMkLst>
        </pc:spChg>
        <pc:cxnChg chg="mod">
          <ac:chgData name="Rampino, Anthony D" userId="1af83e91-ba12-421e-8378-9dcb1f97e72f" providerId="ADAL" clId="{DBD9C459-5D91-4640-89A2-7C266B37F003}" dt="2024-12-06T03:52:26.671" v="1225" actId="1076"/>
          <ac:cxnSpMkLst>
            <pc:docMk/>
            <pc:sldMk cId="2238894802" sldId="315"/>
            <ac:cxnSpMk id="591" creationId="{E7C25412-F9F4-86C1-0F2C-D9D172022E12}"/>
          </ac:cxnSpMkLst>
        </pc:cxnChg>
        <pc:cxnChg chg="mod">
          <ac:chgData name="Rampino, Anthony D" userId="1af83e91-ba12-421e-8378-9dcb1f97e72f" providerId="ADAL" clId="{DBD9C459-5D91-4640-89A2-7C266B37F003}" dt="2024-12-06T03:52:26.671" v="1225" actId="1076"/>
          <ac:cxnSpMkLst>
            <pc:docMk/>
            <pc:sldMk cId="2238894802" sldId="315"/>
            <ac:cxnSpMk id="592" creationId="{A19A4064-2F42-336E-AADF-582BF70240F9}"/>
          </ac:cxnSpMkLst>
        </pc:cxnChg>
      </pc:sldChg>
      <pc:sldChg chg="modSp add del mod">
        <pc:chgData name="Rampino, Anthony D" userId="1af83e91-ba12-421e-8378-9dcb1f97e72f" providerId="ADAL" clId="{DBD9C459-5D91-4640-89A2-7C266B37F003}" dt="2024-12-05T22:45:42.733" v="26" actId="47"/>
        <pc:sldMkLst>
          <pc:docMk/>
          <pc:sldMk cId="3579399012" sldId="316"/>
        </pc:sldMkLst>
        <pc:picChg chg="mod">
          <ac:chgData name="Rampino, Anthony D" userId="1af83e91-ba12-421e-8378-9dcb1f97e72f" providerId="ADAL" clId="{DBD9C459-5D91-4640-89A2-7C266B37F003}" dt="2024-12-05T22:44:21.577" v="10" actId="1076"/>
          <ac:picMkLst>
            <pc:docMk/>
            <pc:sldMk cId="3579399012" sldId="316"/>
            <ac:picMk id="2" creationId="{4764B8D2-B737-40BF-29D7-88AA02F58A4C}"/>
          </ac:picMkLst>
        </pc:picChg>
        <pc:picChg chg="mod">
          <ac:chgData name="Rampino, Anthony D" userId="1af83e91-ba12-421e-8378-9dcb1f97e72f" providerId="ADAL" clId="{DBD9C459-5D91-4640-89A2-7C266B37F003}" dt="2024-12-05T22:44:12.635" v="9" actId="1076"/>
          <ac:picMkLst>
            <pc:docMk/>
            <pc:sldMk cId="3579399012" sldId="316"/>
            <ac:picMk id="634" creationId="{0C4E50E2-6E54-32CF-57BB-A22285611199}"/>
          </ac:picMkLst>
        </pc:picChg>
      </pc:sldChg>
      <pc:sldChg chg="del">
        <pc:chgData name="Rampino, Anthony D" userId="1af83e91-ba12-421e-8378-9dcb1f97e72f" providerId="ADAL" clId="{DBD9C459-5D91-4640-89A2-7C266B37F003}" dt="2024-12-06T04:25:16.001" v="1257" actId="2696"/>
        <pc:sldMkLst>
          <pc:docMk/>
          <pc:sldMk cId="4132214891" sldId="324"/>
        </pc:sldMkLst>
      </pc:sldChg>
      <pc:sldChg chg="modSp mod">
        <pc:chgData name="Rampino, Anthony D" userId="1af83e91-ba12-421e-8378-9dcb1f97e72f" providerId="ADAL" clId="{DBD9C459-5D91-4640-89A2-7C266B37F003}" dt="2024-12-06T02:20:33.522" v="102" actId="14"/>
        <pc:sldMkLst>
          <pc:docMk/>
          <pc:sldMk cId="4239135640" sldId="326"/>
        </pc:sldMkLst>
        <pc:spChg chg="mod">
          <ac:chgData name="Rampino, Anthony D" userId="1af83e91-ba12-421e-8378-9dcb1f97e72f" providerId="ADAL" clId="{DBD9C459-5D91-4640-89A2-7C266B37F003}" dt="2024-12-06T02:20:33.522" v="102" actId="14"/>
          <ac:spMkLst>
            <pc:docMk/>
            <pc:sldMk cId="4239135640" sldId="326"/>
            <ac:spMk id="2" creationId="{349C843C-6851-E1D2-1024-5564ABB18676}"/>
          </ac:spMkLst>
        </pc:spChg>
      </pc:sldChg>
      <pc:sldChg chg="addSp modSp mod">
        <pc:chgData name="Rampino, Anthony D" userId="1af83e91-ba12-421e-8378-9dcb1f97e72f" providerId="ADAL" clId="{DBD9C459-5D91-4640-89A2-7C266B37F003}" dt="2024-12-06T02:29:47.015" v="163" actId="20577"/>
        <pc:sldMkLst>
          <pc:docMk/>
          <pc:sldMk cId="4248369958" sldId="331"/>
        </pc:sldMkLst>
        <pc:spChg chg="mod">
          <ac:chgData name="Rampino, Anthony D" userId="1af83e91-ba12-421e-8378-9dcb1f97e72f" providerId="ADAL" clId="{DBD9C459-5D91-4640-89A2-7C266B37F003}" dt="2024-12-06T02:29:47.015" v="163" actId="20577"/>
          <ac:spMkLst>
            <pc:docMk/>
            <pc:sldMk cId="4248369958" sldId="331"/>
            <ac:spMk id="2" creationId="{D9BA5F14-0054-3F76-D9FE-520556D2E765}"/>
          </ac:spMkLst>
        </pc:spChg>
        <pc:spChg chg="mod">
          <ac:chgData name="Rampino, Anthony D" userId="1af83e91-ba12-421e-8378-9dcb1f97e72f" providerId="ADAL" clId="{DBD9C459-5D91-4640-89A2-7C266B37F003}" dt="2024-12-06T02:29:25.846" v="160" actId="1076"/>
          <ac:spMkLst>
            <pc:docMk/>
            <pc:sldMk cId="4248369958" sldId="331"/>
            <ac:spMk id="3" creationId="{3FFE7651-92E8-C3FD-570B-FE0EF08A0E32}"/>
          </ac:spMkLst>
        </pc:spChg>
        <pc:spChg chg="add">
          <ac:chgData name="Rampino, Anthony D" userId="1af83e91-ba12-421e-8378-9dcb1f97e72f" providerId="ADAL" clId="{DBD9C459-5D91-4640-89A2-7C266B37F003}" dt="2024-12-06T02:23:39.819" v="121"/>
          <ac:spMkLst>
            <pc:docMk/>
            <pc:sldMk cId="4248369958" sldId="331"/>
            <ac:spMk id="4" creationId="{8283EFE4-56BD-8F0B-E084-19B05E3F6AF2}"/>
          </ac:spMkLst>
        </pc:spChg>
        <pc:spChg chg="add">
          <ac:chgData name="Rampino, Anthony D" userId="1af83e91-ba12-421e-8378-9dcb1f97e72f" providerId="ADAL" clId="{DBD9C459-5D91-4640-89A2-7C266B37F003}" dt="2024-12-06T02:23:39.819" v="121"/>
          <ac:spMkLst>
            <pc:docMk/>
            <pc:sldMk cId="4248369958" sldId="331"/>
            <ac:spMk id="5" creationId="{529EBDC4-7C6E-F771-795B-F320CFAA0E33}"/>
          </ac:spMkLst>
        </pc:spChg>
        <pc:spChg chg="add">
          <ac:chgData name="Rampino, Anthony D" userId="1af83e91-ba12-421e-8378-9dcb1f97e72f" providerId="ADAL" clId="{DBD9C459-5D91-4640-89A2-7C266B37F003}" dt="2024-12-06T02:23:39.819" v="121"/>
          <ac:spMkLst>
            <pc:docMk/>
            <pc:sldMk cId="4248369958" sldId="331"/>
            <ac:spMk id="6" creationId="{7094E1B0-AB89-5F40-19A5-B19B6E94FDB7}"/>
          </ac:spMkLst>
        </pc:spChg>
        <pc:spChg chg="add">
          <ac:chgData name="Rampino, Anthony D" userId="1af83e91-ba12-421e-8378-9dcb1f97e72f" providerId="ADAL" clId="{DBD9C459-5D91-4640-89A2-7C266B37F003}" dt="2024-12-06T02:23:39.819" v="121"/>
          <ac:spMkLst>
            <pc:docMk/>
            <pc:sldMk cId="4248369958" sldId="331"/>
            <ac:spMk id="7" creationId="{D5CEB128-DD0B-19C8-21E2-A35C230363A1}"/>
          </ac:spMkLst>
        </pc:spChg>
        <pc:spChg chg="add">
          <ac:chgData name="Rampino, Anthony D" userId="1af83e91-ba12-421e-8378-9dcb1f97e72f" providerId="ADAL" clId="{DBD9C459-5D91-4640-89A2-7C266B37F003}" dt="2024-12-06T02:23:39.819" v="121"/>
          <ac:spMkLst>
            <pc:docMk/>
            <pc:sldMk cId="4248369958" sldId="331"/>
            <ac:spMk id="8" creationId="{EEFE5B9C-F356-87E8-DEC8-7B94016A06CB}"/>
          </ac:spMkLst>
        </pc:spChg>
      </pc:sldChg>
      <pc:sldChg chg="modSp mod">
        <pc:chgData name="Rampino, Anthony D" userId="1af83e91-ba12-421e-8378-9dcb1f97e72f" providerId="ADAL" clId="{DBD9C459-5D91-4640-89A2-7C266B37F003}" dt="2024-12-06T02:38:11.558" v="470" actId="313"/>
        <pc:sldMkLst>
          <pc:docMk/>
          <pc:sldMk cId="3818672548" sldId="332"/>
        </pc:sldMkLst>
        <pc:spChg chg="mod">
          <ac:chgData name="Rampino, Anthony D" userId="1af83e91-ba12-421e-8378-9dcb1f97e72f" providerId="ADAL" clId="{DBD9C459-5D91-4640-89A2-7C266B37F003}" dt="2024-12-06T02:38:11.558" v="470" actId="313"/>
          <ac:spMkLst>
            <pc:docMk/>
            <pc:sldMk cId="3818672548" sldId="332"/>
            <ac:spMk id="4" creationId="{32242DCC-54EF-B672-5687-A11CE0ACD80F}"/>
          </ac:spMkLst>
        </pc:spChg>
      </pc:sldChg>
      <pc:sldChg chg="addSp modSp new mod">
        <pc:chgData name="Rampino, Anthony D" userId="1af83e91-ba12-421e-8378-9dcb1f97e72f" providerId="ADAL" clId="{DBD9C459-5D91-4640-89A2-7C266B37F003}" dt="2024-12-06T02:40:41.565" v="537" actId="167"/>
        <pc:sldMkLst>
          <pc:docMk/>
          <pc:sldMk cId="3242535220" sldId="333"/>
        </pc:sldMkLst>
        <pc:spChg chg="mod">
          <ac:chgData name="Rampino, Anthony D" userId="1af83e91-ba12-421e-8378-9dcb1f97e72f" providerId="ADAL" clId="{DBD9C459-5D91-4640-89A2-7C266B37F003}" dt="2024-12-06T02:40:22.108" v="535" actId="14100"/>
          <ac:spMkLst>
            <pc:docMk/>
            <pc:sldMk cId="3242535220" sldId="333"/>
            <ac:spMk id="2" creationId="{16E7D34E-4544-C3A1-7A0F-4C797C2BA673}"/>
          </ac:spMkLst>
        </pc:spChg>
        <pc:picChg chg="add mod ord">
          <ac:chgData name="Rampino, Anthony D" userId="1af83e91-ba12-421e-8378-9dcb1f97e72f" providerId="ADAL" clId="{DBD9C459-5D91-4640-89A2-7C266B37F003}" dt="2024-12-06T02:40:41.565" v="537" actId="167"/>
          <ac:picMkLst>
            <pc:docMk/>
            <pc:sldMk cId="3242535220" sldId="333"/>
            <ac:picMk id="4" creationId="{F7586768-A150-9B98-84C0-A885656B7DB3}"/>
          </ac:picMkLst>
        </pc:picChg>
      </pc:sldChg>
      <pc:sldChg chg="addSp modSp new mod">
        <pc:chgData name="Rampino, Anthony D" userId="1af83e91-ba12-421e-8378-9dcb1f97e72f" providerId="ADAL" clId="{DBD9C459-5D91-4640-89A2-7C266B37F003}" dt="2024-12-06T02:41:48.528" v="566" actId="1076"/>
        <pc:sldMkLst>
          <pc:docMk/>
          <pc:sldMk cId="298241731" sldId="335"/>
        </pc:sldMkLst>
        <pc:spChg chg="mod">
          <ac:chgData name="Rampino, Anthony D" userId="1af83e91-ba12-421e-8378-9dcb1f97e72f" providerId="ADAL" clId="{DBD9C459-5D91-4640-89A2-7C266B37F003}" dt="2024-12-06T02:41:39.572" v="563" actId="20577"/>
          <ac:spMkLst>
            <pc:docMk/>
            <pc:sldMk cId="298241731" sldId="335"/>
            <ac:spMk id="2" creationId="{A6BCFFFC-95B4-D59B-F754-B47637D98104}"/>
          </ac:spMkLst>
        </pc:spChg>
        <pc:picChg chg="add mod">
          <ac:chgData name="Rampino, Anthony D" userId="1af83e91-ba12-421e-8378-9dcb1f97e72f" providerId="ADAL" clId="{DBD9C459-5D91-4640-89A2-7C266B37F003}" dt="2024-12-06T02:41:48.528" v="566" actId="1076"/>
          <ac:picMkLst>
            <pc:docMk/>
            <pc:sldMk cId="298241731" sldId="335"/>
            <ac:picMk id="4" creationId="{EBF73318-91DE-ECC8-00FF-7CDFBDAE8810}"/>
          </ac:picMkLst>
        </pc:picChg>
      </pc:sldChg>
      <pc:sldChg chg="modNotesTx">
        <pc:chgData name="Rampino, Anthony D" userId="1af83e91-ba12-421e-8378-9dcb1f97e72f" providerId="ADAL" clId="{DBD9C459-5D91-4640-89A2-7C266B37F003}" dt="2024-12-06T06:51:14.551" v="1521" actId="20577"/>
        <pc:sldMkLst>
          <pc:docMk/>
          <pc:sldMk cId="4282895945" sldId="336"/>
        </pc:sldMkLst>
      </pc:sldChg>
      <pc:sldChg chg="addSp modSp new mod">
        <pc:chgData name="Rampino, Anthony D" userId="1af83e91-ba12-421e-8378-9dcb1f97e72f" providerId="ADAL" clId="{DBD9C459-5D91-4640-89A2-7C266B37F003}" dt="2024-12-06T02:56:21.684" v="633" actId="1076"/>
        <pc:sldMkLst>
          <pc:docMk/>
          <pc:sldMk cId="2357636349" sldId="337"/>
        </pc:sldMkLst>
        <pc:spChg chg="mod">
          <ac:chgData name="Rampino, Anthony D" userId="1af83e91-ba12-421e-8378-9dcb1f97e72f" providerId="ADAL" clId="{DBD9C459-5D91-4640-89A2-7C266B37F003}" dt="2024-12-06T02:56:11.492" v="631" actId="14100"/>
          <ac:spMkLst>
            <pc:docMk/>
            <pc:sldMk cId="2357636349" sldId="337"/>
            <ac:spMk id="2" creationId="{4D0B074B-EE9E-B6B9-69B7-BD7E991890E2}"/>
          </ac:spMkLst>
        </pc:spChg>
        <pc:picChg chg="add mod">
          <ac:chgData name="Rampino, Anthony D" userId="1af83e91-ba12-421e-8378-9dcb1f97e72f" providerId="ADAL" clId="{DBD9C459-5D91-4640-89A2-7C266B37F003}" dt="2024-12-06T02:56:21.684" v="633" actId="1076"/>
          <ac:picMkLst>
            <pc:docMk/>
            <pc:sldMk cId="2357636349" sldId="337"/>
            <ac:picMk id="4" creationId="{88230E13-7AB3-2889-9433-00D21D410DD9}"/>
          </ac:picMkLst>
        </pc:picChg>
      </pc:sldChg>
      <pc:sldChg chg="addSp delSp modSp new mod">
        <pc:chgData name="Rampino, Anthony D" userId="1af83e91-ba12-421e-8378-9dcb1f97e72f" providerId="ADAL" clId="{DBD9C459-5D91-4640-89A2-7C266B37F003}" dt="2024-12-06T03:46:46.866" v="1192" actId="1076"/>
        <pc:sldMkLst>
          <pc:docMk/>
          <pc:sldMk cId="2488351599" sldId="339"/>
        </pc:sldMkLst>
        <pc:spChg chg="del mod">
          <ac:chgData name="Rampino, Anthony D" userId="1af83e91-ba12-421e-8378-9dcb1f97e72f" providerId="ADAL" clId="{DBD9C459-5D91-4640-89A2-7C266B37F003}" dt="2024-12-06T03:45:47.223" v="1181" actId="478"/>
          <ac:spMkLst>
            <pc:docMk/>
            <pc:sldMk cId="2488351599" sldId="339"/>
            <ac:spMk id="2" creationId="{35FCD288-EC7B-33B5-1898-52B2EB0DC4D2}"/>
          </ac:spMkLst>
        </pc:spChg>
        <pc:spChg chg="add del mod">
          <ac:chgData name="Rampino, Anthony D" userId="1af83e91-ba12-421e-8378-9dcb1f97e72f" providerId="ADAL" clId="{DBD9C459-5D91-4640-89A2-7C266B37F003}" dt="2024-12-06T03:45:49.562" v="1182" actId="478"/>
          <ac:spMkLst>
            <pc:docMk/>
            <pc:sldMk cId="2488351599" sldId="339"/>
            <ac:spMk id="6" creationId="{0E89D15E-1386-856F-D237-B1447A033A11}"/>
          </ac:spMkLst>
        </pc:spChg>
        <pc:picChg chg="add mod">
          <ac:chgData name="Rampino, Anthony D" userId="1af83e91-ba12-421e-8378-9dcb1f97e72f" providerId="ADAL" clId="{DBD9C459-5D91-4640-89A2-7C266B37F003}" dt="2024-12-06T03:46:46.866" v="1192" actId="1076"/>
          <ac:picMkLst>
            <pc:docMk/>
            <pc:sldMk cId="2488351599" sldId="339"/>
            <ac:picMk id="4" creationId="{0A21530D-5F52-5363-1311-612AE109632F}"/>
          </ac:picMkLst>
        </pc:picChg>
      </pc:sldChg>
      <pc:sldChg chg="addSp delSp modSp new mod">
        <pc:chgData name="Rampino, Anthony D" userId="1af83e91-ba12-421e-8378-9dcb1f97e72f" providerId="ADAL" clId="{DBD9C459-5D91-4640-89A2-7C266B37F003}" dt="2024-12-06T03:46:35.797" v="1189" actId="1076"/>
        <pc:sldMkLst>
          <pc:docMk/>
          <pc:sldMk cId="794766788" sldId="343"/>
        </pc:sldMkLst>
        <pc:spChg chg="del mod">
          <ac:chgData name="Rampino, Anthony D" userId="1af83e91-ba12-421e-8378-9dcb1f97e72f" providerId="ADAL" clId="{DBD9C459-5D91-4640-89A2-7C266B37F003}" dt="2024-12-06T03:45:39.478" v="1178" actId="478"/>
          <ac:spMkLst>
            <pc:docMk/>
            <pc:sldMk cId="794766788" sldId="343"/>
            <ac:spMk id="2" creationId="{7114B328-450E-45F2-993A-5BC30B55E6F1}"/>
          </ac:spMkLst>
        </pc:spChg>
        <pc:spChg chg="add del mod">
          <ac:chgData name="Rampino, Anthony D" userId="1af83e91-ba12-421e-8378-9dcb1f97e72f" providerId="ADAL" clId="{DBD9C459-5D91-4640-89A2-7C266B37F003}" dt="2024-12-06T03:45:41.943" v="1179" actId="478"/>
          <ac:spMkLst>
            <pc:docMk/>
            <pc:sldMk cId="794766788" sldId="343"/>
            <ac:spMk id="6" creationId="{7A121D7D-7E83-C2C5-BABF-31534FDFA4C2}"/>
          </ac:spMkLst>
        </pc:spChg>
        <pc:picChg chg="add mod">
          <ac:chgData name="Rampino, Anthony D" userId="1af83e91-ba12-421e-8378-9dcb1f97e72f" providerId="ADAL" clId="{DBD9C459-5D91-4640-89A2-7C266B37F003}" dt="2024-12-06T03:46:35.797" v="1189" actId="1076"/>
          <ac:picMkLst>
            <pc:docMk/>
            <pc:sldMk cId="794766788" sldId="343"/>
            <ac:picMk id="4" creationId="{79F2D0D9-D4E3-1891-C45D-D80F0E49D50C}"/>
          </ac:picMkLst>
        </pc:picChg>
      </pc:sldChg>
      <pc:sldChg chg="addSp delSp modSp new mod">
        <pc:chgData name="Rampino, Anthony D" userId="1af83e91-ba12-421e-8378-9dcb1f97e72f" providerId="ADAL" clId="{DBD9C459-5D91-4640-89A2-7C266B37F003}" dt="2024-12-06T03:46:30.966" v="1188" actId="1076"/>
        <pc:sldMkLst>
          <pc:docMk/>
          <pc:sldMk cId="463072376" sldId="344"/>
        </pc:sldMkLst>
        <pc:spChg chg="del mod">
          <ac:chgData name="Rampino, Anthony D" userId="1af83e91-ba12-421e-8378-9dcb1f97e72f" providerId="ADAL" clId="{DBD9C459-5D91-4640-89A2-7C266B37F003}" dt="2024-12-06T03:45:32.686" v="1176" actId="478"/>
          <ac:spMkLst>
            <pc:docMk/>
            <pc:sldMk cId="463072376" sldId="344"/>
            <ac:spMk id="2" creationId="{566964D6-400F-AA94-B1F9-909DC2D2AFC6}"/>
          </ac:spMkLst>
        </pc:spChg>
        <pc:spChg chg="add del mod">
          <ac:chgData name="Rampino, Anthony D" userId="1af83e91-ba12-421e-8378-9dcb1f97e72f" providerId="ADAL" clId="{DBD9C459-5D91-4640-89A2-7C266B37F003}" dt="2024-12-06T03:45:35.432" v="1177" actId="478"/>
          <ac:spMkLst>
            <pc:docMk/>
            <pc:sldMk cId="463072376" sldId="344"/>
            <ac:spMk id="6" creationId="{2350A623-306F-83D7-3A6E-2D020131F733}"/>
          </ac:spMkLst>
        </pc:spChg>
        <pc:picChg chg="add mod">
          <ac:chgData name="Rampino, Anthony D" userId="1af83e91-ba12-421e-8378-9dcb1f97e72f" providerId="ADAL" clId="{DBD9C459-5D91-4640-89A2-7C266B37F003}" dt="2024-12-06T03:46:30.966" v="1188" actId="1076"/>
          <ac:picMkLst>
            <pc:docMk/>
            <pc:sldMk cId="463072376" sldId="344"/>
            <ac:picMk id="4" creationId="{F56E61FE-C925-9A12-5BC4-CF3B5E3AEB59}"/>
          </ac:picMkLst>
        </pc:picChg>
      </pc:sldChg>
      <pc:sldChg chg="addSp delSp modSp new mod">
        <pc:chgData name="Rampino, Anthony D" userId="1af83e91-ba12-421e-8378-9dcb1f97e72f" providerId="ADAL" clId="{DBD9C459-5D91-4640-89A2-7C266B37F003}" dt="2024-12-06T03:46:22.650" v="1187" actId="1076"/>
        <pc:sldMkLst>
          <pc:docMk/>
          <pc:sldMk cId="2280310038" sldId="345"/>
        </pc:sldMkLst>
        <pc:spChg chg="del mod">
          <ac:chgData name="Rampino, Anthony D" userId="1af83e91-ba12-421e-8378-9dcb1f97e72f" providerId="ADAL" clId="{DBD9C459-5D91-4640-89A2-7C266B37F003}" dt="2024-12-06T03:45:24.132" v="1174" actId="478"/>
          <ac:spMkLst>
            <pc:docMk/>
            <pc:sldMk cId="2280310038" sldId="345"/>
            <ac:spMk id="2" creationId="{EF2094BF-3307-41AC-EA62-A55AE7CDD069}"/>
          </ac:spMkLst>
        </pc:spChg>
        <pc:spChg chg="add del mod">
          <ac:chgData name="Rampino, Anthony D" userId="1af83e91-ba12-421e-8378-9dcb1f97e72f" providerId="ADAL" clId="{DBD9C459-5D91-4640-89A2-7C266B37F003}" dt="2024-12-06T03:45:26.018" v="1175" actId="478"/>
          <ac:spMkLst>
            <pc:docMk/>
            <pc:sldMk cId="2280310038" sldId="345"/>
            <ac:spMk id="6" creationId="{6D49CAF5-3E67-C5AE-78CC-C27DBB679FA8}"/>
          </ac:spMkLst>
        </pc:spChg>
        <pc:picChg chg="mod">
          <ac:chgData name="Rampino, Anthony D" userId="1af83e91-ba12-421e-8378-9dcb1f97e72f" providerId="ADAL" clId="{DBD9C459-5D91-4640-89A2-7C266B37F003}" dt="2024-12-06T03:46:22.650" v="1187" actId="1076"/>
          <ac:picMkLst>
            <pc:docMk/>
            <pc:sldMk cId="2280310038" sldId="345"/>
            <ac:picMk id="4" creationId="{901D43E4-BB7F-061A-9C1F-1BF8FCD7BC12}"/>
          </ac:picMkLst>
        </pc:picChg>
      </pc:sldChg>
      <pc:sldChg chg="addSp delSp modSp new mod">
        <pc:chgData name="Rampino, Anthony D" userId="1af83e91-ba12-421e-8378-9dcb1f97e72f" providerId="ADAL" clId="{DBD9C459-5D91-4640-89A2-7C266B37F003}" dt="2024-12-06T03:46:17.550" v="1186" actId="1076"/>
        <pc:sldMkLst>
          <pc:docMk/>
          <pc:sldMk cId="4186458036" sldId="346"/>
        </pc:sldMkLst>
        <pc:spChg chg="del mod">
          <ac:chgData name="Rampino, Anthony D" userId="1af83e91-ba12-421e-8378-9dcb1f97e72f" providerId="ADAL" clId="{DBD9C459-5D91-4640-89A2-7C266B37F003}" dt="2024-12-06T03:45:17.927" v="1172" actId="478"/>
          <ac:spMkLst>
            <pc:docMk/>
            <pc:sldMk cId="4186458036" sldId="346"/>
            <ac:spMk id="2" creationId="{19E8C6B9-5EC1-CF19-D497-1CEBB8482C87}"/>
          </ac:spMkLst>
        </pc:spChg>
        <pc:spChg chg="add del mod">
          <ac:chgData name="Rampino, Anthony D" userId="1af83e91-ba12-421e-8378-9dcb1f97e72f" providerId="ADAL" clId="{DBD9C459-5D91-4640-89A2-7C266B37F003}" dt="2024-12-06T03:45:19.697" v="1173" actId="478"/>
          <ac:spMkLst>
            <pc:docMk/>
            <pc:sldMk cId="4186458036" sldId="346"/>
            <ac:spMk id="6" creationId="{CEBCEB52-33E3-4D5B-531B-6A16735F7C22}"/>
          </ac:spMkLst>
        </pc:spChg>
        <pc:picChg chg="add mod">
          <ac:chgData name="Rampino, Anthony D" userId="1af83e91-ba12-421e-8378-9dcb1f97e72f" providerId="ADAL" clId="{DBD9C459-5D91-4640-89A2-7C266B37F003}" dt="2024-12-06T03:46:17.550" v="1186" actId="1076"/>
          <ac:picMkLst>
            <pc:docMk/>
            <pc:sldMk cId="4186458036" sldId="346"/>
            <ac:picMk id="4" creationId="{FC7592BF-6B7B-E245-A446-1F17072CFC35}"/>
          </ac:picMkLst>
        </pc:picChg>
      </pc:sldChg>
      <pc:sldChg chg="addSp delSp modSp new mod">
        <pc:chgData name="Rampino, Anthony D" userId="1af83e91-ba12-421e-8378-9dcb1f97e72f" providerId="ADAL" clId="{DBD9C459-5D91-4640-89A2-7C266B37F003}" dt="2024-12-06T03:46:12.772" v="1185" actId="1076"/>
        <pc:sldMkLst>
          <pc:docMk/>
          <pc:sldMk cId="3363321941" sldId="347"/>
        </pc:sldMkLst>
        <pc:spChg chg="del mod">
          <ac:chgData name="Rampino, Anthony D" userId="1af83e91-ba12-421e-8378-9dcb1f97e72f" providerId="ADAL" clId="{DBD9C459-5D91-4640-89A2-7C266B37F003}" dt="2024-12-06T03:44:57.250" v="1168" actId="478"/>
          <ac:spMkLst>
            <pc:docMk/>
            <pc:sldMk cId="3363321941" sldId="347"/>
            <ac:spMk id="2" creationId="{E9A269E0-41BF-4FBA-6F3D-A088D479A51E}"/>
          </ac:spMkLst>
        </pc:spChg>
        <pc:spChg chg="add del mod">
          <ac:chgData name="Rampino, Anthony D" userId="1af83e91-ba12-421e-8378-9dcb1f97e72f" providerId="ADAL" clId="{DBD9C459-5D91-4640-89A2-7C266B37F003}" dt="2024-12-06T03:45:08.310" v="1171" actId="478"/>
          <ac:spMkLst>
            <pc:docMk/>
            <pc:sldMk cId="3363321941" sldId="347"/>
            <ac:spMk id="6" creationId="{9DDF0B74-FA33-593E-9F03-245B58C6D6BE}"/>
          </ac:spMkLst>
        </pc:spChg>
        <pc:picChg chg="add del mod">
          <ac:chgData name="Rampino, Anthony D" userId="1af83e91-ba12-421e-8378-9dcb1f97e72f" providerId="ADAL" clId="{DBD9C459-5D91-4640-89A2-7C266B37F003}" dt="2024-12-06T03:46:12.772" v="1185" actId="1076"/>
          <ac:picMkLst>
            <pc:docMk/>
            <pc:sldMk cId="3363321941" sldId="347"/>
            <ac:picMk id="4" creationId="{93D55E5D-69AD-CFAC-5954-ACDC9FFDF775}"/>
          </ac:picMkLst>
        </pc:picChg>
      </pc:sldChg>
      <pc:sldChg chg="addSp delSp modSp new mod">
        <pc:chgData name="Rampino, Anthony D" userId="1af83e91-ba12-421e-8378-9dcb1f97e72f" providerId="ADAL" clId="{DBD9C459-5D91-4640-89A2-7C266B37F003}" dt="2024-12-06T03:46:08.324" v="1184" actId="1076"/>
        <pc:sldMkLst>
          <pc:docMk/>
          <pc:sldMk cId="2930813871" sldId="348"/>
        </pc:sldMkLst>
        <pc:spChg chg="del mod">
          <ac:chgData name="Rampino, Anthony D" userId="1af83e91-ba12-421e-8378-9dcb1f97e72f" providerId="ADAL" clId="{DBD9C459-5D91-4640-89A2-7C266B37F003}" dt="2024-12-06T03:44:51.028" v="1166" actId="478"/>
          <ac:spMkLst>
            <pc:docMk/>
            <pc:sldMk cId="2930813871" sldId="348"/>
            <ac:spMk id="2" creationId="{7581E15D-73E8-0A1E-EFA2-382BC9252ACA}"/>
          </ac:spMkLst>
        </pc:spChg>
        <pc:spChg chg="add del mod">
          <ac:chgData name="Rampino, Anthony D" userId="1af83e91-ba12-421e-8378-9dcb1f97e72f" providerId="ADAL" clId="{DBD9C459-5D91-4640-89A2-7C266B37F003}" dt="2024-12-06T03:44:52.818" v="1167" actId="478"/>
          <ac:spMkLst>
            <pc:docMk/>
            <pc:sldMk cId="2930813871" sldId="348"/>
            <ac:spMk id="6" creationId="{56DA13DE-BD2E-5763-4F88-55415FC292E0}"/>
          </ac:spMkLst>
        </pc:spChg>
        <pc:picChg chg="add mod">
          <ac:chgData name="Rampino, Anthony D" userId="1af83e91-ba12-421e-8378-9dcb1f97e72f" providerId="ADAL" clId="{DBD9C459-5D91-4640-89A2-7C266B37F003}" dt="2024-12-06T03:46:08.324" v="1184" actId="1076"/>
          <ac:picMkLst>
            <pc:docMk/>
            <pc:sldMk cId="2930813871" sldId="348"/>
            <ac:picMk id="4" creationId="{6AAF196E-1E8B-F06B-937A-640B570E64A1}"/>
          </ac:picMkLst>
        </pc:picChg>
      </pc:sldChg>
      <pc:sldChg chg="addSp delSp modSp new mod">
        <pc:chgData name="Rampino, Anthony D" userId="1af83e91-ba12-421e-8378-9dcb1f97e72f" providerId="ADAL" clId="{DBD9C459-5D91-4640-89A2-7C266B37F003}" dt="2024-12-06T03:44:46.717" v="1165" actId="478"/>
        <pc:sldMkLst>
          <pc:docMk/>
          <pc:sldMk cId="4247275770" sldId="350"/>
        </pc:sldMkLst>
        <pc:spChg chg="del mod">
          <ac:chgData name="Rampino, Anthony D" userId="1af83e91-ba12-421e-8378-9dcb1f97e72f" providerId="ADAL" clId="{DBD9C459-5D91-4640-89A2-7C266B37F003}" dt="2024-12-06T03:44:43.921" v="1164" actId="478"/>
          <ac:spMkLst>
            <pc:docMk/>
            <pc:sldMk cId="4247275770" sldId="350"/>
            <ac:spMk id="2" creationId="{AC8FEC42-BC85-6C84-961A-FE942BD47662}"/>
          </ac:spMkLst>
        </pc:spChg>
        <pc:spChg chg="add del mod">
          <ac:chgData name="Rampino, Anthony D" userId="1af83e91-ba12-421e-8378-9dcb1f97e72f" providerId="ADAL" clId="{DBD9C459-5D91-4640-89A2-7C266B37F003}" dt="2024-12-06T03:44:46.717" v="1165" actId="478"/>
          <ac:spMkLst>
            <pc:docMk/>
            <pc:sldMk cId="4247275770" sldId="350"/>
            <ac:spMk id="6" creationId="{3F509C13-35AF-2477-57C0-2D78968D409E}"/>
          </ac:spMkLst>
        </pc:spChg>
        <pc:picChg chg="add mod">
          <ac:chgData name="Rampino, Anthony D" userId="1af83e91-ba12-421e-8378-9dcb1f97e72f" providerId="ADAL" clId="{DBD9C459-5D91-4640-89A2-7C266B37F003}" dt="2024-12-06T03:42:08.389" v="1150" actId="1076"/>
          <ac:picMkLst>
            <pc:docMk/>
            <pc:sldMk cId="4247275770" sldId="350"/>
            <ac:picMk id="4" creationId="{660776CD-CE21-18F6-2334-B97D935BE30F}"/>
          </ac:picMkLst>
        </pc:picChg>
      </pc:sldChg>
      <pc:sldChg chg="addSp delSp modSp new mod">
        <pc:chgData name="Rampino, Anthony D" userId="1af83e91-ba12-421e-8378-9dcb1f97e72f" providerId="ADAL" clId="{DBD9C459-5D91-4640-89A2-7C266B37F003}" dt="2024-12-06T03:44:34.250" v="1163" actId="1076"/>
        <pc:sldMkLst>
          <pc:docMk/>
          <pc:sldMk cId="1358996973" sldId="351"/>
        </pc:sldMkLst>
        <pc:spChg chg="del mod">
          <ac:chgData name="Rampino, Anthony D" userId="1af83e91-ba12-421e-8378-9dcb1f97e72f" providerId="ADAL" clId="{DBD9C459-5D91-4640-89A2-7C266B37F003}" dt="2024-12-06T03:44:27.658" v="1161" actId="478"/>
          <ac:spMkLst>
            <pc:docMk/>
            <pc:sldMk cId="1358996973" sldId="351"/>
            <ac:spMk id="2" creationId="{7CA90B7F-326D-4647-2F15-70DB808DA8E4}"/>
          </ac:spMkLst>
        </pc:spChg>
        <pc:spChg chg="add del mod">
          <ac:chgData name="Rampino, Anthony D" userId="1af83e91-ba12-421e-8378-9dcb1f97e72f" providerId="ADAL" clId="{DBD9C459-5D91-4640-89A2-7C266B37F003}" dt="2024-12-06T03:44:30.512" v="1162" actId="478"/>
          <ac:spMkLst>
            <pc:docMk/>
            <pc:sldMk cId="1358996973" sldId="351"/>
            <ac:spMk id="6" creationId="{D53923D1-AE27-9B56-1817-A237166824DC}"/>
          </ac:spMkLst>
        </pc:spChg>
        <pc:picChg chg="add mod">
          <ac:chgData name="Rampino, Anthony D" userId="1af83e91-ba12-421e-8378-9dcb1f97e72f" providerId="ADAL" clId="{DBD9C459-5D91-4640-89A2-7C266B37F003}" dt="2024-12-06T03:44:34.250" v="1163" actId="1076"/>
          <ac:picMkLst>
            <pc:docMk/>
            <pc:sldMk cId="1358996973" sldId="351"/>
            <ac:picMk id="4" creationId="{C049A937-7FE1-061D-004F-5BA3F1E7A2BB}"/>
          </ac:picMkLst>
        </pc:picChg>
      </pc:sldChg>
      <pc:sldChg chg="addSp delSp modSp add del mod">
        <pc:chgData name="Rampino, Anthony D" userId="1af83e91-ba12-421e-8378-9dcb1f97e72f" providerId="ADAL" clId="{DBD9C459-5D91-4640-89A2-7C266B37F003}" dt="2024-12-06T04:25:45.291" v="1259" actId="2696"/>
        <pc:sldMkLst>
          <pc:docMk/>
          <pc:sldMk cId="72482219" sldId="352"/>
        </pc:sldMkLst>
        <pc:spChg chg="del">
          <ac:chgData name="Rampino, Anthony D" userId="1af83e91-ba12-421e-8378-9dcb1f97e72f" providerId="ADAL" clId="{DBD9C459-5D91-4640-89A2-7C266B37F003}" dt="2024-12-06T03:50:28.358" v="1203" actId="478"/>
          <ac:spMkLst>
            <pc:docMk/>
            <pc:sldMk cId="72482219" sldId="352"/>
            <ac:spMk id="2" creationId="{F5C3D0A9-8506-112B-8F59-492221867EA0}"/>
          </ac:spMkLst>
        </pc:spChg>
        <pc:spChg chg="add del mod">
          <ac:chgData name="Rampino, Anthony D" userId="1af83e91-ba12-421e-8378-9dcb1f97e72f" providerId="ADAL" clId="{DBD9C459-5D91-4640-89A2-7C266B37F003}" dt="2024-12-06T03:50:30.938" v="1204" actId="478"/>
          <ac:spMkLst>
            <pc:docMk/>
            <pc:sldMk cId="72482219" sldId="352"/>
            <ac:spMk id="5" creationId="{4C2548D3-AC32-47EE-BEDB-B87AF8862503}"/>
          </ac:spMkLst>
        </pc:spChg>
      </pc:sldChg>
      <pc:sldChg chg="addSp delSp modSp new del mod">
        <pc:chgData name="Rampino, Anthony D" userId="1af83e91-ba12-421e-8378-9dcb1f97e72f" providerId="ADAL" clId="{DBD9C459-5D91-4640-89A2-7C266B37F003}" dt="2024-12-06T03:48:07.020" v="1200" actId="47"/>
        <pc:sldMkLst>
          <pc:docMk/>
          <pc:sldMk cId="2282759265" sldId="352"/>
        </pc:sldMkLst>
        <pc:spChg chg="add del">
          <ac:chgData name="Rampino, Anthony D" userId="1af83e91-ba12-421e-8378-9dcb1f97e72f" providerId="ADAL" clId="{DBD9C459-5D91-4640-89A2-7C266B37F003}" dt="2024-12-06T03:47:33.469" v="1197" actId="478"/>
          <ac:spMkLst>
            <pc:docMk/>
            <pc:sldMk cId="2282759265" sldId="352"/>
            <ac:spMk id="2" creationId="{3FF19B45-A192-03FB-F3B1-A2555C3EC3F4}"/>
          </ac:spMkLst>
        </pc:spChg>
        <pc:picChg chg="add del">
          <ac:chgData name="Rampino, Anthony D" userId="1af83e91-ba12-421e-8378-9dcb1f97e72f" providerId="ADAL" clId="{DBD9C459-5D91-4640-89A2-7C266B37F003}" dt="2024-12-06T03:47:32.848" v="1196" actId="22"/>
          <ac:picMkLst>
            <pc:docMk/>
            <pc:sldMk cId="2282759265" sldId="352"/>
            <ac:picMk id="4" creationId="{AA2F87E6-9C5F-DDF1-E594-5BE72F5207FB}"/>
          </ac:picMkLst>
        </pc:picChg>
        <pc:picChg chg="add mod">
          <ac:chgData name="Rampino, Anthony D" userId="1af83e91-ba12-421e-8378-9dcb1f97e72f" providerId="ADAL" clId="{DBD9C459-5D91-4640-89A2-7C266B37F003}" dt="2024-12-06T03:47:38.867" v="1199" actId="1076"/>
          <ac:picMkLst>
            <pc:docMk/>
            <pc:sldMk cId="2282759265" sldId="352"/>
            <ac:picMk id="6" creationId="{2DEE88EB-A391-6EF9-BE3C-3B725D15E725}"/>
          </ac:picMkLst>
        </pc:picChg>
      </pc:sldChg>
      <pc:sldChg chg="addSp delSp modSp add mod">
        <pc:chgData name="Rampino, Anthony D" userId="1af83e91-ba12-421e-8378-9dcb1f97e72f" providerId="ADAL" clId="{DBD9C459-5D91-4640-89A2-7C266B37F003}" dt="2024-12-06T04:20:29.013" v="1256" actId="478"/>
        <pc:sldMkLst>
          <pc:docMk/>
          <pc:sldMk cId="2671355674" sldId="355"/>
        </pc:sldMkLst>
        <pc:spChg chg="del">
          <ac:chgData name="Rampino, Anthony D" userId="1af83e91-ba12-421e-8378-9dcb1f97e72f" providerId="ADAL" clId="{DBD9C459-5D91-4640-89A2-7C266B37F003}" dt="2024-12-06T04:12:43.127" v="1241" actId="478"/>
          <ac:spMkLst>
            <pc:docMk/>
            <pc:sldMk cId="2671355674" sldId="355"/>
            <ac:spMk id="4" creationId="{FA5EF0CC-ADB5-43D8-7A81-DE7D2568BEBF}"/>
          </ac:spMkLst>
        </pc:spChg>
        <pc:spChg chg="add del mod">
          <ac:chgData name="Rampino, Anthony D" userId="1af83e91-ba12-421e-8378-9dcb1f97e72f" providerId="ADAL" clId="{DBD9C459-5D91-4640-89A2-7C266B37F003}" dt="2024-12-06T04:20:29.013" v="1256" actId="478"/>
          <ac:spMkLst>
            <pc:docMk/>
            <pc:sldMk cId="2671355674" sldId="355"/>
            <ac:spMk id="7" creationId="{F390A522-F5A6-D383-4668-A5C35673BC81}"/>
          </ac:spMkLst>
        </pc:spChg>
        <pc:graphicFrameChg chg="add del mod modGraphic">
          <ac:chgData name="Rampino, Anthony D" userId="1af83e91-ba12-421e-8378-9dcb1f97e72f" providerId="ADAL" clId="{DBD9C459-5D91-4640-89A2-7C266B37F003}" dt="2024-12-06T04:18:30.852" v="1251" actId="478"/>
          <ac:graphicFrameMkLst>
            <pc:docMk/>
            <pc:sldMk cId="2671355674" sldId="355"/>
            <ac:graphicFrameMk id="2" creationId="{431D5536-C91C-5292-A6FE-23218C2A2BCD}"/>
          </ac:graphicFrameMkLst>
        </pc:graphicFrameChg>
        <pc:graphicFrameChg chg="add del mod">
          <ac:chgData name="Rampino, Anthony D" userId="1af83e91-ba12-421e-8378-9dcb1f97e72f" providerId="ADAL" clId="{DBD9C459-5D91-4640-89A2-7C266B37F003}" dt="2024-12-06T04:20:29.013" v="1256" actId="478"/>
          <ac:graphicFrameMkLst>
            <pc:docMk/>
            <pc:sldMk cId="2671355674" sldId="355"/>
            <ac:graphicFrameMk id="6" creationId="{99667750-1B11-376B-3184-817CE1530927}"/>
          </ac:graphicFrameMkLst>
        </pc:graphicFrameChg>
        <pc:picChg chg="add del mod">
          <ac:chgData name="Rampino, Anthony D" userId="1af83e91-ba12-421e-8378-9dcb1f97e72f" providerId="ADAL" clId="{DBD9C459-5D91-4640-89A2-7C266B37F003}" dt="2024-12-06T04:20:04.646" v="1254" actId="478"/>
          <ac:picMkLst>
            <pc:docMk/>
            <pc:sldMk cId="2671355674" sldId="355"/>
            <ac:picMk id="3" creationId="{3D0A2138-FFFB-D96C-974E-7EA3CFA100B9}"/>
          </ac:picMkLst>
        </pc:picChg>
      </pc:sldChg>
      <pc:sldChg chg="addSp delSp modSp mod modNotesTx">
        <pc:chgData name="Rampino, Anthony D" userId="1af83e91-ba12-421e-8378-9dcb1f97e72f" providerId="ADAL" clId="{DBD9C459-5D91-4640-89A2-7C266B37F003}" dt="2024-12-06T06:50:26.227" v="1514" actId="20577"/>
        <pc:sldMkLst>
          <pc:docMk/>
          <pc:sldMk cId="2885092820" sldId="357"/>
        </pc:sldMkLst>
        <pc:spChg chg="add del mod">
          <ac:chgData name="Rampino, Anthony D" userId="1af83e91-ba12-421e-8378-9dcb1f97e72f" providerId="ADAL" clId="{DBD9C459-5D91-4640-89A2-7C266B37F003}" dt="2024-12-06T06:15:00.414" v="1497" actId="478"/>
          <ac:spMkLst>
            <pc:docMk/>
            <pc:sldMk cId="2885092820" sldId="357"/>
            <ac:spMk id="5" creationId="{2743B6F2-8912-B44E-730C-90BDBB6E940D}"/>
          </ac:spMkLst>
        </pc:spChg>
        <pc:spChg chg="add mod">
          <ac:chgData name="Rampino, Anthony D" userId="1af83e91-ba12-421e-8378-9dcb1f97e72f" providerId="ADAL" clId="{DBD9C459-5D91-4640-89A2-7C266B37F003}" dt="2024-12-06T06:14:56.623" v="1496" actId="1076"/>
          <ac:spMkLst>
            <pc:docMk/>
            <pc:sldMk cId="2885092820" sldId="357"/>
            <ac:spMk id="6" creationId="{7EA86478-E2DC-0AB8-090E-3C11773D0D93}"/>
          </ac:spMkLst>
        </pc:spChg>
        <pc:spChg chg="add del mod">
          <ac:chgData name="Rampino, Anthony D" userId="1af83e91-ba12-421e-8378-9dcb1f97e72f" providerId="ADAL" clId="{DBD9C459-5D91-4640-89A2-7C266B37F003}" dt="2024-12-06T06:15:00.414" v="1497" actId="478"/>
          <ac:spMkLst>
            <pc:docMk/>
            <pc:sldMk cId="2885092820" sldId="357"/>
            <ac:spMk id="7" creationId="{379BE46A-CB82-0740-5B08-EF06B2A07BE6}"/>
          </ac:spMkLst>
        </pc:spChg>
        <pc:spChg chg="add mod">
          <ac:chgData name="Rampino, Anthony D" userId="1af83e91-ba12-421e-8378-9dcb1f97e72f" providerId="ADAL" clId="{DBD9C459-5D91-4640-89A2-7C266B37F003}" dt="2024-12-06T06:14:56.623" v="1496" actId="1076"/>
          <ac:spMkLst>
            <pc:docMk/>
            <pc:sldMk cId="2885092820" sldId="357"/>
            <ac:spMk id="8" creationId="{E35891B3-6F0D-16F5-6196-16380EB7DC94}"/>
          </ac:spMkLst>
        </pc:spChg>
        <pc:spChg chg="add del mod">
          <ac:chgData name="Rampino, Anthony D" userId="1af83e91-ba12-421e-8378-9dcb1f97e72f" providerId="ADAL" clId="{DBD9C459-5D91-4640-89A2-7C266B37F003}" dt="2024-12-06T06:15:00.414" v="1497" actId="478"/>
          <ac:spMkLst>
            <pc:docMk/>
            <pc:sldMk cId="2885092820" sldId="357"/>
            <ac:spMk id="9" creationId="{84A2308C-8EF0-4707-101D-36E16EB36A01}"/>
          </ac:spMkLst>
        </pc:spChg>
        <pc:spChg chg="add mod">
          <ac:chgData name="Rampino, Anthony D" userId="1af83e91-ba12-421e-8378-9dcb1f97e72f" providerId="ADAL" clId="{DBD9C459-5D91-4640-89A2-7C266B37F003}" dt="2024-12-06T06:14:56.623" v="1496" actId="1076"/>
          <ac:spMkLst>
            <pc:docMk/>
            <pc:sldMk cId="2885092820" sldId="357"/>
            <ac:spMk id="10" creationId="{73998554-D8D6-7287-1576-528A10E3590F}"/>
          </ac:spMkLst>
        </pc:spChg>
        <pc:spChg chg="mod">
          <ac:chgData name="Rampino, Anthony D" userId="1af83e91-ba12-421e-8378-9dcb1f97e72f" providerId="ADAL" clId="{DBD9C459-5D91-4640-89A2-7C266B37F003}" dt="2024-12-06T06:16:15.884" v="1507" actId="14"/>
          <ac:spMkLst>
            <pc:docMk/>
            <pc:sldMk cId="2885092820" sldId="357"/>
            <ac:spMk id="13" creationId="{55924505-9061-C18D-A665-E20A7D9DC26C}"/>
          </ac:spMkLst>
        </pc:spChg>
        <pc:spChg chg="mod">
          <ac:chgData name="Rampino, Anthony D" userId="1af83e91-ba12-421e-8378-9dcb1f97e72f" providerId="ADAL" clId="{DBD9C459-5D91-4640-89A2-7C266B37F003}" dt="2024-12-06T06:14:00.602" v="1491" actId="14100"/>
          <ac:spMkLst>
            <pc:docMk/>
            <pc:sldMk cId="2885092820" sldId="357"/>
            <ac:spMk id="206" creationId="{19DDB555-75FA-D189-F287-7E120CFAC8F7}"/>
          </ac:spMkLst>
        </pc:spChg>
        <pc:spChg chg="mod">
          <ac:chgData name="Rampino, Anthony D" userId="1af83e91-ba12-421e-8378-9dcb1f97e72f" providerId="ADAL" clId="{DBD9C459-5D91-4640-89A2-7C266B37F003}" dt="2024-12-06T06:14:11.786" v="1492" actId="14100"/>
          <ac:spMkLst>
            <pc:docMk/>
            <pc:sldMk cId="2885092820" sldId="357"/>
            <ac:spMk id="207" creationId="{F7E7F5EC-E604-A63E-D8CC-646A270C9E70}"/>
          </ac:spMkLst>
        </pc:spChg>
        <pc:spChg chg="mod">
          <ac:chgData name="Rampino, Anthony D" userId="1af83e91-ba12-421e-8378-9dcb1f97e72f" providerId="ADAL" clId="{DBD9C459-5D91-4640-89A2-7C266B37F003}" dt="2024-12-06T06:14:21.478" v="1494" actId="1076"/>
          <ac:spMkLst>
            <pc:docMk/>
            <pc:sldMk cId="2885092820" sldId="357"/>
            <ac:spMk id="209" creationId="{CB6CB2DE-25B8-F1E2-C9A9-0B2A58BA4CDD}"/>
          </ac:spMkLst>
        </pc:spChg>
        <pc:spChg chg="mod">
          <ac:chgData name="Rampino, Anthony D" userId="1af83e91-ba12-421e-8378-9dcb1f97e72f" providerId="ADAL" clId="{DBD9C459-5D91-4640-89A2-7C266B37F003}" dt="2024-12-06T06:14:16.541" v="1493" actId="1076"/>
          <ac:spMkLst>
            <pc:docMk/>
            <pc:sldMk cId="2885092820" sldId="357"/>
            <ac:spMk id="210" creationId="{70009531-213E-D8A0-367B-E631B2512B4B}"/>
          </ac:spMkLst>
        </pc:spChg>
        <pc:spChg chg="mod">
          <ac:chgData name="Rampino, Anthony D" userId="1af83e91-ba12-421e-8378-9dcb1f97e72f" providerId="ADAL" clId="{DBD9C459-5D91-4640-89A2-7C266B37F003}" dt="2024-12-06T06:14:21.478" v="1494" actId="1076"/>
          <ac:spMkLst>
            <pc:docMk/>
            <pc:sldMk cId="2885092820" sldId="357"/>
            <ac:spMk id="211" creationId="{0BCB07C9-B9BE-9B81-96F1-35DFF04E8758}"/>
          </ac:spMkLst>
        </pc:spChg>
        <pc:spChg chg="mod">
          <ac:chgData name="Rampino, Anthony D" userId="1af83e91-ba12-421e-8378-9dcb1f97e72f" providerId="ADAL" clId="{DBD9C459-5D91-4640-89A2-7C266B37F003}" dt="2024-12-06T06:14:16.541" v="1493" actId="1076"/>
          <ac:spMkLst>
            <pc:docMk/>
            <pc:sldMk cId="2885092820" sldId="357"/>
            <ac:spMk id="212" creationId="{DB069466-8243-7B5A-59B1-864DAC546D02}"/>
          </ac:spMkLst>
        </pc:spChg>
        <pc:cxnChg chg="add del mod">
          <ac:chgData name="Rampino, Anthony D" userId="1af83e91-ba12-421e-8378-9dcb1f97e72f" providerId="ADAL" clId="{DBD9C459-5D91-4640-89A2-7C266B37F003}" dt="2024-12-06T06:15:30.807" v="1499" actId="11529"/>
          <ac:cxnSpMkLst>
            <pc:docMk/>
            <pc:sldMk cId="2885092820" sldId="357"/>
            <ac:cxnSpMk id="12" creationId="{FD842F43-10AD-0280-F073-DCEBC03BA245}"/>
          </ac:cxnSpMkLst>
        </pc:cxnChg>
        <pc:cxnChg chg="add mod">
          <ac:chgData name="Rampino, Anthony D" userId="1af83e91-ba12-421e-8378-9dcb1f97e72f" providerId="ADAL" clId="{DBD9C459-5D91-4640-89A2-7C266B37F003}" dt="2024-12-06T06:15:51.847" v="1505" actId="14100"/>
          <ac:cxnSpMkLst>
            <pc:docMk/>
            <pc:sldMk cId="2885092820" sldId="357"/>
            <ac:cxnSpMk id="14" creationId="{8AC8DC8D-1BE7-924E-F31A-AADFC20FCC36}"/>
          </ac:cxnSpMkLst>
        </pc:cxnChg>
      </pc:sldChg>
      <pc:sldChg chg="addSp modSp mod">
        <pc:chgData name="Rampino, Anthony D" userId="1af83e91-ba12-421e-8378-9dcb1f97e72f" providerId="ADAL" clId="{DBD9C459-5D91-4640-89A2-7C266B37F003}" dt="2024-12-06T05:09:15.580" v="1456" actId="20577"/>
        <pc:sldMkLst>
          <pc:docMk/>
          <pc:sldMk cId="1278534416" sldId="358"/>
        </pc:sldMkLst>
        <pc:spChg chg="add mod">
          <ac:chgData name="Rampino, Anthony D" userId="1af83e91-ba12-421e-8378-9dcb1f97e72f" providerId="ADAL" clId="{DBD9C459-5D91-4640-89A2-7C266B37F003}" dt="2024-12-06T05:08:01.421" v="1413" actId="20577"/>
          <ac:spMkLst>
            <pc:docMk/>
            <pc:sldMk cId="1278534416" sldId="358"/>
            <ac:spMk id="3" creationId="{227DE4FC-F50D-5F2E-17DB-C91396D65147}"/>
          </ac:spMkLst>
        </pc:spChg>
        <pc:spChg chg="add mod">
          <ac:chgData name="Rampino, Anthony D" userId="1af83e91-ba12-421e-8378-9dcb1f97e72f" providerId="ADAL" clId="{DBD9C459-5D91-4640-89A2-7C266B37F003}" dt="2024-12-06T05:09:15.580" v="1456" actId="20577"/>
          <ac:spMkLst>
            <pc:docMk/>
            <pc:sldMk cId="1278534416" sldId="358"/>
            <ac:spMk id="4" creationId="{6AA3125D-0466-D7E2-DF6E-783E8F39041C}"/>
          </ac:spMkLst>
        </pc:spChg>
        <pc:spChg chg="mod">
          <ac:chgData name="Rampino, Anthony D" userId="1af83e91-ba12-421e-8378-9dcb1f97e72f" providerId="ADAL" clId="{DBD9C459-5D91-4640-89A2-7C266B37F003}" dt="2024-12-06T05:07:03.919" v="1387" actId="1076"/>
          <ac:spMkLst>
            <pc:docMk/>
            <pc:sldMk cId="1278534416" sldId="358"/>
            <ac:spMk id="10" creationId="{E3882844-880D-6C04-9E1E-7E5CC851F726}"/>
          </ac:spMkLst>
        </pc:spChg>
        <pc:spChg chg="mod">
          <ac:chgData name="Rampino, Anthony D" userId="1af83e91-ba12-421e-8378-9dcb1f97e72f" providerId="ADAL" clId="{DBD9C459-5D91-4640-89A2-7C266B37F003}" dt="2024-12-06T05:06:24.167" v="1340" actId="5793"/>
          <ac:spMkLst>
            <pc:docMk/>
            <pc:sldMk cId="1278534416" sldId="358"/>
            <ac:spMk id="537" creationId="{A89422B9-1CB5-C910-0660-DD3AA86ADC6C}"/>
          </ac:spMkLst>
        </pc:spChg>
      </pc:sldChg>
      <pc:sldChg chg="addSp delSp modSp mod">
        <pc:chgData name="Rampino, Anthony D" userId="1af83e91-ba12-421e-8378-9dcb1f97e72f" providerId="ADAL" clId="{DBD9C459-5D91-4640-89A2-7C266B37F003}" dt="2024-12-06T05:45:33.598" v="1488" actId="1076"/>
        <pc:sldMkLst>
          <pc:docMk/>
          <pc:sldMk cId="2262702084" sldId="360"/>
        </pc:sldMkLst>
        <pc:spChg chg="mod">
          <ac:chgData name="Rampino, Anthony D" userId="1af83e91-ba12-421e-8378-9dcb1f97e72f" providerId="ADAL" clId="{DBD9C459-5D91-4640-89A2-7C266B37F003}" dt="2024-12-06T05:44:56.074" v="1478" actId="14100"/>
          <ac:spMkLst>
            <pc:docMk/>
            <pc:sldMk cId="2262702084" sldId="360"/>
            <ac:spMk id="3" creationId="{A24106F7-B170-C75D-08E9-7742F3730EFB}"/>
          </ac:spMkLst>
        </pc:spChg>
        <pc:spChg chg="add del mod">
          <ac:chgData name="Rampino, Anthony D" userId="1af83e91-ba12-421e-8378-9dcb1f97e72f" providerId="ADAL" clId="{DBD9C459-5D91-4640-89A2-7C266B37F003}" dt="2024-12-06T05:44:37.676" v="1475" actId="478"/>
          <ac:spMkLst>
            <pc:docMk/>
            <pc:sldMk cId="2262702084" sldId="360"/>
            <ac:spMk id="6" creationId="{924B0E42-825C-C645-827B-820205BA202F}"/>
          </ac:spMkLst>
        </pc:spChg>
        <pc:spChg chg="add del mod">
          <ac:chgData name="Rampino, Anthony D" userId="1af83e91-ba12-421e-8378-9dcb1f97e72f" providerId="ADAL" clId="{DBD9C459-5D91-4640-89A2-7C266B37F003}" dt="2024-12-06T05:44:37.676" v="1475" actId="478"/>
          <ac:spMkLst>
            <pc:docMk/>
            <pc:sldMk cId="2262702084" sldId="360"/>
            <ac:spMk id="8" creationId="{F02ABF1E-C93B-EF9B-49D7-99800818B0F3}"/>
          </ac:spMkLst>
        </pc:spChg>
        <pc:spChg chg="mod">
          <ac:chgData name="Rampino, Anthony D" userId="1af83e91-ba12-421e-8378-9dcb1f97e72f" providerId="ADAL" clId="{DBD9C459-5D91-4640-89A2-7C266B37F003}" dt="2024-12-06T05:45:02.285" v="1480" actId="1076"/>
          <ac:spMkLst>
            <pc:docMk/>
            <pc:sldMk cId="2262702084" sldId="360"/>
            <ac:spMk id="207" creationId="{0B2620B8-1BB6-A64A-213B-F21552437EE0}"/>
          </ac:spMkLst>
        </pc:spChg>
        <pc:spChg chg="del">
          <ac:chgData name="Rampino, Anthony D" userId="1af83e91-ba12-421e-8378-9dcb1f97e72f" providerId="ADAL" clId="{DBD9C459-5D91-4640-89A2-7C266B37F003}" dt="2024-12-06T05:44:34.239" v="1474" actId="478"/>
          <ac:spMkLst>
            <pc:docMk/>
            <pc:sldMk cId="2262702084" sldId="360"/>
            <ac:spMk id="209" creationId="{B7E65923-D547-6526-4AE0-529993ED48E3}"/>
          </ac:spMkLst>
        </pc:spChg>
        <pc:spChg chg="mod">
          <ac:chgData name="Rampino, Anthony D" userId="1af83e91-ba12-421e-8378-9dcb1f97e72f" providerId="ADAL" clId="{DBD9C459-5D91-4640-89A2-7C266B37F003}" dt="2024-12-06T05:45:21.470" v="1485" actId="1076"/>
          <ac:spMkLst>
            <pc:docMk/>
            <pc:sldMk cId="2262702084" sldId="360"/>
            <ac:spMk id="210" creationId="{A1830F24-DF4B-53AE-2FDC-310FD8DCD48D}"/>
          </ac:spMkLst>
        </pc:spChg>
        <pc:spChg chg="del">
          <ac:chgData name="Rampino, Anthony D" userId="1af83e91-ba12-421e-8378-9dcb1f97e72f" providerId="ADAL" clId="{DBD9C459-5D91-4640-89A2-7C266B37F003}" dt="2024-12-06T05:44:34.239" v="1474" actId="478"/>
          <ac:spMkLst>
            <pc:docMk/>
            <pc:sldMk cId="2262702084" sldId="360"/>
            <ac:spMk id="211" creationId="{66A29900-775D-7537-6FDC-D4365145FE04}"/>
          </ac:spMkLst>
        </pc:spChg>
        <pc:spChg chg="mod">
          <ac:chgData name="Rampino, Anthony D" userId="1af83e91-ba12-421e-8378-9dcb1f97e72f" providerId="ADAL" clId="{DBD9C459-5D91-4640-89A2-7C266B37F003}" dt="2024-12-06T05:45:33.598" v="1488" actId="1076"/>
          <ac:spMkLst>
            <pc:docMk/>
            <pc:sldMk cId="2262702084" sldId="360"/>
            <ac:spMk id="212" creationId="{EA8CD6DF-C4DE-5589-5C6C-F5170DB1149D}"/>
          </ac:spMkLst>
        </pc:spChg>
        <pc:graphicFrameChg chg="mod modGraphic">
          <ac:chgData name="Rampino, Anthony D" userId="1af83e91-ba12-421e-8378-9dcb1f97e72f" providerId="ADAL" clId="{DBD9C459-5D91-4640-89A2-7C266B37F003}" dt="2024-12-06T05:45:05.614" v="1481" actId="1076"/>
          <ac:graphicFrameMkLst>
            <pc:docMk/>
            <pc:sldMk cId="2262702084" sldId="360"/>
            <ac:graphicFrameMk id="4" creationId="{24D5A933-B030-088C-302B-B5380B651098}"/>
          </ac:graphicFrameMkLst>
        </pc:graphicFrameChg>
      </pc:sldChg>
    </pc:docChg>
  </pc:docChgLst>
  <pc:docChgLst>
    <pc:chgData name="Moreland, Charles E [BUSI]" userId="1d5e7786-42e9-4812-b51e-30b193d95010" providerId="ADAL" clId="{C0992076-9B58-447D-8FD0-300F26DAEAA3}"/>
    <pc:docChg chg="undo custSel addSld delSld modSld sldOrd delMainMaster">
      <pc:chgData name="Moreland, Charles E [BUSI]" userId="1d5e7786-42e9-4812-b51e-30b193d95010" providerId="ADAL" clId="{C0992076-9B58-447D-8FD0-300F26DAEAA3}" dt="2024-12-06T07:29:02.123" v="7347" actId="20577"/>
      <pc:docMkLst>
        <pc:docMk/>
      </pc:docMkLst>
      <pc:sldChg chg="modSp mod modNotesTx">
        <pc:chgData name="Moreland, Charles E [BUSI]" userId="1d5e7786-42e9-4812-b51e-30b193d95010" providerId="ADAL" clId="{C0992076-9B58-447D-8FD0-300F26DAEAA3}" dt="2024-12-06T06:47:32.875" v="7122" actId="20577"/>
        <pc:sldMkLst>
          <pc:docMk/>
          <pc:sldMk cId="0" sldId="256"/>
        </pc:sldMkLst>
        <pc:spChg chg="mod">
          <ac:chgData name="Moreland, Charles E [BUSI]" userId="1d5e7786-42e9-4812-b51e-30b193d95010" providerId="ADAL" clId="{C0992076-9B58-447D-8FD0-300F26DAEAA3}" dt="2024-12-06T05:13:21.541" v="5479" actId="20577"/>
          <ac:spMkLst>
            <pc:docMk/>
            <pc:sldMk cId="0" sldId="256"/>
            <ac:spMk id="190" creationId="{00000000-0000-0000-0000-000000000000}"/>
          </ac:spMkLst>
        </pc:spChg>
        <pc:spChg chg="mod">
          <ac:chgData name="Moreland, Charles E [BUSI]" userId="1d5e7786-42e9-4812-b51e-30b193d95010" providerId="ADAL" clId="{C0992076-9B58-447D-8FD0-300F26DAEAA3}" dt="2024-12-06T05:10:57.347" v="5424" actId="20577"/>
          <ac:spMkLst>
            <pc:docMk/>
            <pc:sldMk cId="0" sldId="256"/>
            <ac:spMk id="191" creationId="{00000000-0000-0000-0000-000000000000}"/>
          </ac:spMkLst>
        </pc:spChg>
      </pc:sldChg>
      <pc:sldChg chg="modSp mod">
        <pc:chgData name="Moreland, Charles E [BUSI]" userId="1d5e7786-42e9-4812-b51e-30b193d95010" providerId="ADAL" clId="{C0992076-9B58-447D-8FD0-300F26DAEAA3}" dt="2024-12-05T22:20:40.828" v="98" actId="20577"/>
        <pc:sldMkLst>
          <pc:docMk/>
          <pc:sldMk cId="0" sldId="257"/>
        </pc:sldMkLst>
        <pc:spChg chg="mod">
          <ac:chgData name="Moreland, Charles E [BUSI]" userId="1d5e7786-42e9-4812-b51e-30b193d95010" providerId="ADAL" clId="{C0992076-9B58-447D-8FD0-300F26DAEAA3}" dt="2024-12-05T22:20:40.828" v="98" actId="20577"/>
          <ac:spMkLst>
            <pc:docMk/>
            <pc:sldMk cId="0" sldId="257"/>
            <ac:spMk id="197" creationId="{00000000-0000-0000-0000-000000000000}"/>
          </ac:spMkLst>
        </pc:spChg>
      </pc:sldChg>
      <pc:sldChg chg="del ord">
        <pc:chgData name="Moreland, Charles E [BUSI]" userId="1d5e7786-42e9-4812-b51e-30b193d95010" providerId="ADAL" clId="{C0992076-9B58-447D-8FD0-300F26DAEAA3}" dt="2024-12-06T05:56:31.095" v="6222" actId="47"/>
        <pc:sldMkLst>
          <pc:docMk/>
          <pc:sldMk cId="0" sldId="258"/>
        </pc:sldMkLst>
      </pc:sldChg>
      <pc:sldChg chg="del">
        <pc:chgData name="Moreland, Charles E [BUSI]" userId="1d5e7786-42e9-4812-b51e-30b193d95010" providerId="ADAL" clId="{C0992076-9B58-447D-8FD0-300F26DAEAA3}" dt="2024-12-06T05:56:28.570" v="6221" actId="47"/>
        <pc:sldMkLst>
          <pc:docMk/>
          <pc:sldMk cId="0" sldId="259"/>
        </pc:sldMkLst>
      </pc:sldChg>
      <pc:sldChg chg="del">
        <pc:chgData name="Moreland, Charles E [BUSI]" userId="1d5e7786-42e9-4812-b51e-30b193d95010" providerId="ADAL" clId="{C0992076-9B58-447D-8FD0-300F26DAEAA3}" dt="2024-12-06T05:56:32.831" v="6223" actId="47"/>
        <pc:sldMkLst>
          <pc:docMk/>
          <pc:sldMk cId="0" sldId="260"/>
        </pc:sldMkLst>
      </pc:sldChg>
      <pc:sldChg chg="delSp modSp mod ord modNotesTx">
        <pc:chgData name="Moreland, Charles E [BUSI]" userId="1d5e7786-42e9-4812-b51e-30b193d95010" providerId="ADAL" clId="{C0992076-9B58-447D-8FD0-300F26DAEAA3}" dt="2024-12-06T06:51:18.135" v="7186" actId="20577"/>
        <pc:sldMkLst>
          <pc:docMk/>
          <pc:sldMk cId="0" sldId="261"/>
        </pc:sldMkLst>
        <pc:spChg chg="mod">
          <ac:chgData name="Moreland, Charles E [BUSI]" userId="1d5e7786-42e9-4812-b51e-30b193d95010" providerId="ADAL" clId="{C0992076-9B58-447D-8FD0-300F26DAEAA3}" dt="2024-12-05T22:17:13.884" v="43" actId="20577"/>
          <ac:spMkLst>
            <pc:docMk/>
            <pc:sldMk cId="0" sldId="261"/>
            <ac:spMk id="242" creationId="{00000000-0000-0000-0000-000000000000}"/>
          </ac:spMkLst>
        </pc:spChg>
        <pc:spChg chg="mod">
          <ac:chgData name="Moreland, Charles E [BUSI]" userId="1d5e7786-42e9-4812-b51e-30b193d95010" providerId="ADAL" clId="{C0992076-9B58-447D-8FD0-300F26DAEAA3}" dt="2024-12-06T03:02:18.589" v="2650" actId="20577"/>
          <ac:spMkLst>
            <pc:docMk/>
            <pc:sldMk cId="0" sldId="261"/>
            <ac:spMk id="243" creationId="{00000000-0000-0000-0000-000000000000}"/>
          </ac:spMkLst>
        </pc:spChg>
        <pc:cxnChg chg="del">
          <ac:chgData name="Moreland, Charles E [BUSI]" userId="1d5e7786-42e9-4812-b51e-30b193d95010" providerId="ADAL" clId="{C0992076-9B58-447D-8FD0-300F26DAEAA3}" dt="2024-12-06T03:30:41.285" v="3137" actId="478"/>
          <ac:cxnSpMkLst>
            <pc:docMk/>
            <pc:sldMk cId="0" sldId="261"/>
            <ac:cxnSpMk id="244" creationId="{00000000-0000-0000-0000-000000000000}"/>
          </ac:cxnSpMkLst>
        </pc:cxnChg>
      </pc:sldChg>
      <pc:sldChg chg="del">
        <pc:chgData name="Moreland, Charles E [BUSI]" userId="1d5e7786-42e9-4812-b51e-30b193d95010" providerId="ADAL" clId="{C0992076-9B58-447D-8FD0-300F26DAEAA3}" dt="2024-12-06T05:57:13.441" v="6266" actId="47"/>
        <pc:sldMkLst>
          <pc:docMk/>
          <pc:sldMk cId="0" sldId="262"/>
        </pc:sldMkLst>
      </pc:sldChg>
      <pc:sldChg chg="del">
        <pc:chgData name="Moreland, Charles E [BUSI]" userId="1d5e7786-42e9-4812-b51e-30b193d95010" providerId="ADAL" clId="{C0992076-9B58-447D-8FD0-300F26DAEAA3}" dt="2024-12-06T05:57:11.595" v="6265" actId="47"/>
        <pc:sldMkLst>
          <pc:docMk/>
          <pc:sldMk cId="0" sldId="263"/>
        </pc:sldMkLst>
      </pc:sldChg>
      <pc:sldChg chg="addSp delSp modSp mod ord modNotesTx">
        <pc:chgData name="Moreland, Charles E [BUSI]" userId="1d5e7786-42e9-4812-b51e-30b193d95010" providerId="ADAL" clId="{C0992076-9B58-447D-8FD0-300F26DAEAA3}" dt="2024-12-06T06:52:18.104" v="7200" actId="20577"/>
        <pc:sldMkLst>
          <pc:docMk/>
          <pc:sldMk cId="0" sldId="264"/>
        </pc:sldMkLst>
        <pc:spChg chg="add del mod">
          <ac:chgData name="Moreland, Charles E [BUSI]" userId="1d5e7786-42e9-4812-b51e-30b193d95010" providerId="ADAL" clId="{C0992076-9B58-447D-8FD0-300F26DAEAA3}" dt="2024-12-05T22:49:35.455" v="443" actId="478"/>
          <ac:spMkLst>
            <pc:docMk/>
            <pc:sldMk cId="0" sldId="264"/>
            <ac:spMk id="3" creationId="{044E3FE2-9B9F-F5E1-F78F-EEC01ACA678D}"/>
          </ac:spMkLst>
        </pc:spChg>
        <pc:spChg chg="add mod">
          <ac:chgData name="Moreland, Charles E [BUSI]" userId="1d5e7786-42e9-4812-b51e-30b193d95010" providerId="ADAL" clId="{C0992076-9B58-447D-8FD0-300F26DAEAA3}" dt="2024-12-05T22:49:42.637" v="445" actId="1076"/>
          <ac:spMkLst>
            <pc:docMk/>
            <pc:sldMk cId="0" sldId="264"/>
            <ac:spMk id="4" creationId="{228CAA98-B87B-C89B-BFE1-AE68B70C3728}"/>
          </ac:spMkLst>
        </pc:spChg>
        <pc:spChg chg="mod">
          <ac:chgData name="Moreland, Charles E [BUSI]" userId="1d5e7786-42e9-4812-b51e-30b193d95010" providerId="ADAL" clId="{C0992076-9B58-447D-8FD0-300F26DAEAA3}" dt="2024-12-06T03:25:30.904" v="2718"/>
          <ac:spMkLst>
            <pc:docMk/>
            <pc:sldMk cId="0" sldId="264"/>
            <ac:spMk id="7" creationId="{1282CB3F-425B-222D-0E14-FD72A6062FBF}"/>
          </ac:spMkLst>
        </pc:spChg>
        <pc:spChg chg="mod">
          <ac:chgData name="Moreland, Charles E [BUSI]" userId="1d5e7786-42e9-4812-b51e-30b193d95010" providerId="ADAL" clId="{C0992076-9B58-447D-8FD0-300F26DAEAA3}" dt="2024-12-06T03:25:41.267" v="2745" actId="20577"/>
          <ac:spMkLst>
            <pc:docMk/>
            <pc:sldMk cId="0" sldId="264"/>
            <ac:spMk id="8" creationId="{C3FCD889-D0B9-F9FF-33A2-342049F91493}"/>
          </ac:spMkLst>
        </pc:spChg>
        <pc:spChg chg="mod">
          <ac:chgData name="Moreland, Charles E [BUSI]" userId="1d5e7786-42e9-4812-b51e-30b193d95010" providerId="ADAL" clId="{C0992076-9B58-447D-8FD0-300F26DAEAA3}" dt="2024-12-06T03:25:30.904" v="2718"/>
          <ac:spMkLst>
            <pc:docMk/>
            <pc:sldMk cId="0" sldId="264"/>
            <ac:spMk id="12" creationId="{3B5E5DEC-A6E3-916B-EA2E-6519B711EAF5}"/>
          </ac:spMkLst>
        </pc:spChg>
        <pc:spChg chg="del mod">
          <ac:chgData name="Moreland, Charles E [BUSI]" userId="1d5e7786-42e9-4812-b51e-30b193d95010" providerId="ADAL" clId="{C0992076-9B58-447D-8FD0-300F26DAEAA3}" dt="2024-12-06T03:26:48.185" v="2862" actId="478"/>
          <ac:spMkLst>
            <pc:docMk/>
            <pc:sldMk cId="0" sldId="264"/>
            <ac:spMk id="14" creationId="{55DAAA82-3204-862A-2E45-6AA8BCC2DE38}"/>
          </ac:spMkLst>
        </pc:spChg>
        <pc:spChg chg="mod">
          <ac:chgData name="Moreland, Charles E [BUSI]" userId="1d5e7786-42e9-4812-b51e-30b193d95010" providerId="ADAL" clId="{C0992076-9B58-447D-8FD0-300F26DAEAA3}" dt="2024-12-06T03:26:15.361" v="2821" actId="1076"/>
          <ac:spMkLst>
            <pc:docMk/>
            <pc:sldMk cId="0" sldId="264"/>
            <ac:spMk id="15" creationId="{90758C51-B7C4-6327-E387-3C33E52C3DC4}"/>
          </ac:spMkLst>
        </pc:spChg>
        <pc:spChg chg="mod">
          <ac:chgData name="Moreland, Charles E [BUSI]" userId="1d5e7786-42e9-4812-b51e-30b193d95010" providerId="ADAL" clId="{C0992076-9B58-447D-8FD0-300F26DAEAA3}" dt="2024-12-06T03:25:30.904" v="2718"/>
          <ac:spMkLst>
            <pc:docMk/>
            <pc:sldMk cId="0" sldId="264"/>
            <ac:spMk id="19" creationId="{E5E6355C-F2BC-F91A-E04D-3584AAD833AD}"/>
          </ac:spMkLst>
        </pc:spChg>
        <pc:spChg chg="mod">
          <ac:chgData name="Moreland, Charles E [BUSI]" userId="1d5e7786-42e9-4812-b51e-30b193d95010" providerId="ADAL" clId="{C0992076-9B58-447D-8FD0-300F26DAEAA3}" dt="2024-12-06T03:25:30.904" v="2718"/>
          <ac:spMkLst>
            <pc:docMk/>
            <pc:sldMk cId="0" sldId="264"/>
            <ac:spMk id="20" creationId="{69741EB9-EC4A-B33F-1F46-9479B126E5AC}"/>
          </ac:spMkLst>
        </pc:spChg>
        <pc:spChg chg="mod">
          <ac:chgData name="Moreland, Charles E [BUSI]" userId="1d5e7786-42e9-4812-b51e-30b193d95010" providerId="ADAL" clId="{C0992076-9B58-447D-8FD0-300F26DAEAA3}" dt="2024-12-06T03:25:30.904" v="2718"/>
          <ac:spMkLst>
            <pc:docMk/>
            <pc:sldMk cId="0" sldId="264"/>
            <ac:spMk id="22" creationId="{C0B87296-6A75-9CF8-09C4-59AE4B4078EB}"/>
          </ac:spMkLst>
        </pc:spChg>
        <pc:spChg chg="mod">
          <ac:chgData name="Moreland, Charles E [BUSI]" userId="1d5e7786-42e9-4812-b51e-30b193d95010" providerId="ADAL" clId="{C0992076-9B58-447D-8FD0-300F26DAEAA3}" dt="2024-12-06T03:25:55.558" v="2782" actId="20577"/>
          <ac:spMkLst>
            <pc:docMk/>
            <pc:sldMk cId="0" sldId="264"/>
            <ac:spMk id="23" creationId="{4D4B6E35-F2BC-37A9-C6B0-7A5FDF9A9B27}"/>
          </ac:spMkLst>
        </pc:spChg>
        <pc:spChg chg="mod">
          <ac:chgData name="Moreland, Charles E [BUSI]" userId="1d5e7786-42e9-4812-b51e-30b193d95010" providerId="ADAL" clId="{C0992076-9B58-447D-8FD0-300F26DAEAA3}" dt="2024-12-06T03:25:30.904" v="2718"/>
          <ac:spMkLst>
            <pc:docMk/>
            <pc:sldMk cId="0" sldId="264"/>
            <ac:spMk id="25" creationId="{69713F83-AF54-DC79-E0C4-E67E71DDDF26}"/>
          </ac:spMkLst>
        </pc:spChg>
        <pc:spChg chg="mod">
          <ac:chgData name="Moreland, Charles E [BUSI]" userId="1d5e7786-42e9-4812-b51e-30b193d95010" providerId="ADAL" clId="{C0992076-9B58-447D-8FD0-300F26DAEAA3}" dt="2024-12-06T03:26:25.369" v="2856" actId="14100"/>
          <ac:spMkLst>
            <pc:docMk/>
            <pc:sldMk cId="0" sldId="264"/>
            <ac:spMk id="26" creationId="{B42AD0A8-E478-B8ED-D4DF-A6D8FE3C5BC2}"/>
          </ac:spMkLst>
        </pc:spChg>
        <pc:spChg chg="mod">
          <ac:chgData name="Moreland, Charles E [BUSI]" userId="1d5e7786-42e9-4812-b51e-30b193d95010" providerId="ADAL" clId="{C0992076-9B58-447D-8FD0-300F26DAEAA3}" dt="2024-12-06T03:25:30.904" v="2718"/>
          <ac:spMkLst>
            <pc:docMk/>
            <pc:sldMk cId="0" sldId="264"/>
            <ac:spMk id="28" creationId="{CA51B8BE-FDD9-96C4-F928-961DFD26BC10}"/>
          </ac:spMkLst>
        </pc:spChg>
        <pc:spChg chg="mod">
          <ac:chgData name="Moreland, Charles E [BUSI]" userId="1d5e7786-42e9-4812-b51e-30b193d95010" providerId="ADAL" clId="{C0992076-9B58-447D-8FD0-300F26DAEAA3}" dt="2024-12-06T03:25:30.904" v="2718"/>
          <ac:spMkLst>
            <pc:docMk/>
            <pc:sldMk cId="0" sldId="264"/>
            <ac:spMk id="29" creationId="{228EBC0B-BF6D-1779-B55A-6DEBF1F08190}"/>
          </ac:spMkLst>
        </pc:spChg>
        <pc:spChg chg="mod">
          <ac:chgData name="Moreland, Charles E [BUSI]" userId="1d5e7786-42e9-4812-b51e-30b193d95010" providerId="ADAL" clId="{C0992076-9B58-447D-8FD0-300F26DAEAA3}" dt="2024-12-05T22:17:37.555" v="57" actId="20577"/>
          <ac:spMkLst>
            <pc:docMk/>
            <pc:sldMk cId="0" sldId="264"/>
            <ac:spMk id="264" creationId="{00000000-0000-0000-0000-000000000000}"/>
          </ac:spMkLst>
        </pc:spChg>
        <pc:spChg chg="mod">
          <ac:chgData name="Moreland, Charles E [BUSI]" userId="1d5e7786-42e9-4812-b51e-30b193d95010" providerId="ADAL" clId="{C0992076-9B58-447D-8FD0-300F26DAEAA3}" dt="2024-12-05T22:51:28.833" v="588" actId="20577"/>
          <ac:spMkLst>
            <pc:docMk/>
            <pc:sldMk cId="0" sldId="264"/>
            <ac:spMk id="266" creationId="{00000000-0000-0000-0000-000000000000}"/>
          </ac:spMkLst>
        </pc:spChg>
        <pc:spChg chg="mod">
          <ac:chgData name="Moreland, Charles E [BUSI]" userId="1d5e7786-42e9-4812-b51e-30b193d95010" providerId="ADAL" clId="{C0992076-9B58-447D-8FD0-300F26DAEAA3}" dt="2024-12-05T22:45:22.190" v="384" actId="20577"/>
          <ac:spMkLst>
            <pc:docMk/>
            <pc:sldMk cId="0" sldId="264"/>
            <ac:spMk id="267" creationId="{00000000-0000-0000-0000-000000000000}"/>
          </ac:spMkLst>
        </pc:spChg>
        <pc:grpChg chg="add mod">
          <ac:chgData name="Moreland, Charles E [BUSI]" userId="1d5e7786-42e9-4812-b51e-30b193d95010" providerId="ADAL" clId="{C0992076-9B58-447D-8FD0-300F26DAEAA3}" dt="2024-12-06T03:26:40.146" v="2859" actId="1076"/>
          <ac:grpSpMkLst>
            <pc:docMk/>
            <pc:sldMk cId="0" sldId="264"/>
            <ac:grpSpMk id="5" creationId="{F10F9CAB-E334-3A3C-F853-90F4273F7040}"/>
          </ac:grpSpMkLst>
        </pc:grpChg>
        <pc:grpChg chg="add mod">
          <ac:chgData name="Moreland, Charles E [BUSI]" userId="1d5e7786-42e9-4812-b51e-30b193d95010" providerId="ADAL" clId="{C0992076-9B58-447D-8FD0-300F26DAEAA3}" dt="2024-12-06T03:26:40.146" v="2859" actId="1076"/>
          <ac:grpSpMkLst>
            <pc:docMk/>
            <pc:sldMk cId="0" sldId="264"/>
            <ac:grpSpMk id="10" creationId="{79D17DCA-1253-7AA4-CC50-36C284F386A3}"/>
          </ac:grpSpMkLst>
        </pc:grpChg>
        <pc:grpChg chg="add del mod">
          <ac:chgData name="Moreland, Charles E [BUSI]" userId="1d5e7786-42e9-4812-b51e-30b193d95010" providerId="ADAL" clId="{C0992076-9B58-447D-8FD0-300F26DAEAA3}" dt="2024-12-06T03:26:29.422" v="2857" actId="478"/>
          <ac:grpSpMkLst>
            <pc:docMk/>
            <pc:sldMk cId="0" sldId="264"/>
            <ac:grpSpMk id="17" creationId="{5DF85C58-1FF9-4BDE-B6F5-E63BE5B3DED6}"/>
          </ac:grpSpMkLst>
        </pc:grpChg>
        <pc:grpChg chg="add mod">
          <ac:chgData name="Moreland, Charles E [BUSI]" userId="1d5e7786-42e9-4812-b51e-30b193d95010" providerId="ADAL" clId="{C0992076-9B58-447D-8FD0-300F26DAEAA3}" dt="2024-12-06T03:26:40.146" v="2859" actId="1076"/>
          <ac:grpSpMkLst>
            <pc:docMk/>
            <pc:sldMk cId="0" sldId="264"/>
            <ac:grpSpMk id="21" creationId="{CFCAF32B-7E3E-9AF4-D823-8C4D0A1C14F0}"/>
          </ac:grpSpMkLst>
        </pc:grpChg>
        <pc:grpChg chg="add mod">
          <ac:chgData name="Moreland, Charles E [BUSI]" userId="1d5e7786-42e9-4812-b51e-30b193d95010" providerId="ADAL" clId="{C0992076-9B58-447D-8FD0-300F26DAEAA3}" dt="2024-12-06T03:26:40.146" v="2859" actId="1076"/>
          <ac:grpSpMkLst>
            <pc:docMk/>
            <pc:sldMk cId="0" sldId="264"/>
            <ac:grpSpMk id="24" creationId="{F650B220-90BA-C038-94D0-4333340FB933}"/>
          </ac:grpSpMkLst>
        </pc:grpChg>
        <pc:grpChg chg="add del mod">
          <ac:chgData name="Moreland, Charles E [BUSI]" userId="1d5e7786-42e9-4812-b51e-30b193d95010" providerId="ADAL" clId="{C0992076-9B58-447D-8FD0-300F26DAEAA3}" dt="2024-12-06T03:26:31.311" v="2858" actId="478"/>
          <ac:grpSpMkLst>
            <pc:docMk/>
            <pc:sldMk cId="0" sldId="264"/>
            <ac:grpSpMk id="27" creationId="{E098D122-9F82-D11E-B88C-D9AC4EC97C09}"/>
          </ac:grpSpMkLst>
        </pc:grpChg>
        <pc:picChg chg="add">
          <ac:chgData name="Moreland, Charles E [BUSI]" userId="1d5e7786-42e9-4812-b51e-30b193d95010" providerId="ADAL" clId="{C0992076-9B58-447D-8FD0-300F26DAEAA3}" dt="2024-12-06T03:25:59.025" v="2783"/>
          <ac:picMkLst>
            <pc:docMk/>
            <pc:sldMk cId="0" sldId="264"/>
            <ac:picMk id="33" creationId="{93DBF296-07A5-DC4F-3331-716077DEE6D9}"/>
          </ac:picMkLst>
        </pc:picChg>
        <pc:cxnChg chg="add mod">
          <ac:chgData name="Moreland, Charles E [BUSI]" userId="1d5e7786-42e9-4812-b51e-30b193d95010" providerId="ADAL" clId="{C0992076-9B58-447D-8FD0-300F26DAEAA3}" dt="2024-12-06T03:26:40.146" v="2859" actId="1076"/>
          <ac:cxnSpMkLst>
            <pc:docMk/>
            <pc:sldMk cId="0" sldId="264"/>
            <ac:cxnSpMk id="30" creationId="{650FE865-282C-D4C8-E645-F9E5CE3D4EA3}"/>
          </ac:cxnSpMkLst>
        </pc:cxnChg>
        <pc:cxnChg chg="add mod">
          <ac:chgData name="Moreland, Charles E [BUSI]" userId="1d5e7786-42e9-4812-b51e-30b193d95010" providerId="ADAL" clId="{C0992076-9B58-447D-8FD0-300F26DAEAA3}" dt="2024-12-06T03:26:40.146" v="2859" actId="1076"/>
          <ac:cxnSpMkLst>
            <pc:docMk/>
            <pc:sldMk cId="0" sldId="264"/>
            <ac:cxnSpMk id="31" creationId="{A7023F40-8EDC-8B99-CB6F-27A5219A33A4}"/>
          </ac:cxnSpMkLst>
        </pc:cxnChg>
        <pc:cxnChg chg="add del mod">
          <ac:chgData name="Moreland, Charles E [BUSI]" userId="1d5e7786-42e9-4812-b51e-30b193d95010" providerId="ADAL" clId="{C0992076-9B58-447D-8FD0-300F26DAEAA3}" dt="2024-12-06T03:26:29.422" v="2857" actId="478"/>
          <ac:cxnSpMkLst>
            <pc:docMk/>
            <pc:sldMk cId="0" sldId="264"/>
            <ac:cxnSpMk id="32" creationId="{4E123486-BEE1-F4C6-3EBD-FDA34B9B7AF0}"/>
          </ac:cxnSpMkLst>
        </pc:cxnChg>
      </pc:sldChg>
      <pc:sldChg chg="modNotesTx">
        <pc:chgData name="Moreland, Charles E [BUSI]" userId="1d5e7786-42e9-4812-b51e-30b193d95010" providerId="ADAL" clId="{C0992076-9B58-447D-8FD0-300F26DAEAA3}" dt="2024-12-06T06:50:27.035" v="7154" actId="20577"/>
        <pc:sldMkLst>
          <pc:docMk/>
          <pc:sldMk cId="0" sldId="265"/>
        </pc:sldMkLst>
      </pc:sldChg>
      <pc:sldChg chg="modSp mod ord">
        <pc:chgData name="Moreland, Charles E [BUSI]" userId="1d5e7786-42e9-4812-b51e-30b193d95010" providerId="ADAL" clId="{C0992076-9B58-447D-8FD0-300F26DAEAA3}" dt="2024-12-06T03:37:54.597" v="3326" actId="20577"/>
        <pc:sldMkLst>
          <pc:docMk/>
          <pc:sldMk cId="0" sldId="266"/>
        </pc:sldMkLst>
        <pc:spChg chg="mod">
          <ac:chgData name="Moreland, Charles E [BUSI]" userId="1d5e7786-42e9-4812-b51e-30b193d95010" providerId="ADAL" clId="{C0992076-9B58-447D-8FD0-300F26DAEAA3}" dt="2024-12-06T03:35:14.755" v="3198" actId="20577"/>
          <ac:spMkLst>
            <pc:docMk/>
            <pc:sldMk cId="0" sldId="266"/>
            <ac:spMk id="7" creationId="{7DC6818F-E014-9A84-1FD9-AC54097CDA32}"/>
          </ac:spMkLst>
        </pc:spChg>
        <pc:spChg chg="mod">
          <ac:chgData name="Moreland, Charles E [BUSI]" userId="1d5e7786-42e9-4812-b51e-30b193d95010" providerId="ADAL" clId="{C0992076-9B58-447D-8FD0-300F26DAEAA3}" dt="2024-12-06T03:37:15.647" v="3204" actId="20577"/>
          <ac:spMkLst>
            <pc:docMk/>
            <pc:sldMk cId="0" sldId="266"/>
            <ac:spMk id="294" creationId="{00000000-0000-0000-0000-000000000000}"/>
          </ac:spMkLst>
        </pc:spChg>
        <pc:spChg chg="mod">
          <ac:chgData name="Moreland, Charles E [BUSI]" userId="1d5e7786-42e9-4812-b51e-30b193d95010" providerId="ADAL" clId="{C0992076-9B58-447D-8FD0-300F26DAEAA3}" dt="2024-12-06T03:37:54.597" v="3326" actId="20577"/>
          <ac:spMkLst>
            <pc:docMk/>
            <pc:sldMk cId="0" sldId="266"/>
            <ac:spMk id="296" creationId="{00000000-0000-0000-0000-000000000000}"/>
          </ac:spMkLst>
        </pc:spChg>
      </pc:sldChg>
      <pc:sldChg chg="del">
        <pc:chgData name="Moreland, Charles E [BUSI]" userId="1d5e7786-42e9-4812-b51e-30b193d95010" providerId="ADAL" clId="{C0992076-9B58-447D-8FD0-300F26DAEAA3}" dt="2024-12-06T05:57:10.384" v="6263" actId="47"/>
        <pc:sldMkLst>
          <pc:docMk/>
          <pc:sldMk cId="0" sldId="267"/>
        </pc:sldMkLst>
      </pc:sldChg>
      <pc:sldChg chg="del">
        <pc:chgData name="Moreland, Charles E [BUSI]" userId="1d5e7786-42e9-4812-b51e-30b193d95010" providerId="ADAL" clId="{C0992076-9B58-447D-8FD0-300F26DAEAA3}" dt="2024-12-06T05:57:09.663" v="6262" actId="47"/>
        <pc:sldMkLst>
          <pc:docMk/>
          <pc:sldMk cId="0" sldId="268"/>
        </pc:sldMkLst>
      </pc:sldChg>
      <pc:sldChg chg="del">
        <pc:chgData name="Moreland, Charles E [BUSI]" userId="1d5e7786-42e9-4812-b51e-30b193d95010" providerId="ADAL" clId="{C0992076-9B58-447D-8FD0-300F26DAEAA3}" dt="2024-12-06T05:57:06.981" v="6261" actId="47"/>
        <pc:sldMkLst>
          <pc:docMk/>
          <pc:sldMk cId="0" sldId="269"/>
        </pc:sldMkLst>
      </pc:sldChg>
      <pc:sldChg chg="del">
        <pc:chgData name="Moreland, Charles E [BUSI]" userId="1d5e7786-42e9-4812-b51e-30b193d95010" providerId="ADAL" clId="{C0992076-9B58-447D-8FD0-300F26DAEAA3}" dt="2024-12-06T05:57:06.412" v="6260" actId="47"/>
        <pc:sldMkLst>
          <pc:docMk/>
          <pc:sldMk cId="0" sldId="270"/>
        </pc:sldMkLst>
      </pc:sldChg>
      <pc:sldChg chg="del">
        <pc:chgData name="Moreland, Charles E [BUSI]" userId="1d5e7786-42e9-4812-b51e-30b193d95010" providerId="ADAL" clId="{C0992076-9B58-447D-8FD0-300F26DAEAA3}" dt="2024-12-06T05:57:05.616" v="6259" actId="47"/>
        <pc:sldMkLst>
          <pc:docMk/>
          <pc:sldMk cId="0" sldId="271"/>
        </pc:sldMkLst>
      </pc:sldChg>
      <pc:sldChg chg="del">
        <pc:chgData name="Moreland, Charles E [BUSI]" userId="1d5e7786-42e9-4812-b51e-30b193d95010" providerId="ADAL" clId="{C0992076-9B58-447D-8FD0-300F26DAEAA3}" dt="2024-12-06T05:57:05.006" v="6258" actId="47"/>
        <pc:sldMkLst>
          <pc:docMk/>
          <pc:sldMk cId="0" sldId="272"/>
        </pc:sldMkLst>
      </pc:sldChg>
      <pc:sldChg chg="del">
        <pc:chgData name="Moreland, Charles E [BUSI]" userId="1d5e7786-42e9-4812-b51e-30b193d95010" providerId="ADAL" clId="{C0992076-9B58-447D-8FD0-300F26DAEAA3}" dt="2024-12-06T05:57:04.349" v="6257" actId="47"/>
        <pc:sldMkLst>
          <pc:docMk/>
          <pc:sldMk cId="0" sldId="273"/>
        </pc:sldMkLst>
      </pc:sldChg>
      <pc:sldChg chg="del">
        <pc:chgData name="Moreland, Charles E [BUSI]" userId="1d5e7786-42e9-4812-b51e-30b193d95010" providerId="ADAL" clId="{C0992076-9B58-447D-8FD0-300F26DAEAA3}" dt="2024-12-06T05:57:03.854" v="6256" actId="47"/>
        <pc:sldMkLst>
          <pc:docMk/>
          <pc:sldMk cId="0" sldId="274"/>
        </pc:sldMkLst>
      </pc:sldChg>
      <pc:sldChg chg="del">
        <pc:chgData name="Moreland, Charles E [BUSI]" userId="1d5e7786-42e9-4812-b51e-30b193d95010" providerId="ADAL" clId="{C0992076-9B58-447D-8FD0-300F26DAEAA3}" dt="2024-12-06T05:57:03.375" v="6255" actId="47"/>
        <pc:sldMkLst>
          <pc:docMk/>
          <pc:sldMk cId="0" sldId="275"/>
        </pc:sldMkLst>
      </pc:sldChg>
      <pc:sldChg chg="addSp delSp modSp del mod ord">
        <pc:chgData name="Moreland, Charles E [BUSI]" userId="1d5e7786-42e9-4812-b51e-30b193d95010" providerId="ADAL" clId="{C0992076-9B58-447D-8FD0-300F26DAEAA3}" dt="2024-12-06T05:57:10.871" v="6264" actId="47"/>
        <pc:sldMkLst>
          <pc:docMk/>
          <pc:sldMk cId="0" sldId="276"/>
        </pc:sldMkLst>
        <pc:spChg chg="add mod">
          <ac:chgData name="Moreland, Charles E [BUSI]" userId="1d5e7786-42e9-4812-b51e-30b193d95010" providerId="ADAL" clId="{C0992076-9B58-447D-8FD0-300F26DAEAA3}" dt="2024-12-05T22:39:49.252" v="149" actId="20577"/>
          <ac:spMkLst>
            <pc:docMk/>
            <pc:sldMk cId="0" sldId="276"/>
            <ac:spMk id="3" creationId="{F6A9DAE5-4113-08C5-DF7D-F3275ECE5A2E}"/>
          </ac:spMkLst>
        </pc:spChg>
        <pc:cxnChg chg="del">
          <ac:chgData name="Moreland, Charles E [BUSI]" userId="1d5e7786-42e9-4812-b51e-30b193d95010" providerId="ADAL" clId="{C0992076-9B58-447D-8FD0-300F26DAEAA3}" dt="2024-12-05T22:38:15.424" v="112" actId="478"/>
          <ac:cxnSpMkLst>
            <pc:docMk/>
            <pc:sldMk cId="0" sldId="276"/>
            <ac:cxnSpMk id="439" creationId="{00000000-0000-0000-0000-000000000000}"/>
          </ac:cxnSpMkLst>
        </pc:cxnChg>
      </pc:sldChg>
      <pc:sldChg chg="modSp del mod ord">
        <pc:chgData name="Moreland, Charles E [BUSI]" userId="1d5e7786-42e9-4812-b51e-30b193d95010" providerId="ADAL" clId="{C0992076-9B58-447D-8FD0-300F26DAEAA3}" dt="2024-12-06T05:56:25.767" v="6220" actId="2696"/>
        <pc:sldMkLst>
          <pc:docMk/>
          <pc:sldMk cId="0" sldId="277"/>
        </pc:sldMkLst>
        <pc:spChg chg="mod">
          <ac:chgData name="Moreland, Charles E [BUSI]" userId="1d5e7786-42e9-4812-b51e-30b193d95010" providerId="ADAL" clId="{C0992076-9B58-447D-8FD0-300F26DAEAA3}" dt="2024-12-05T22:39:41.277" v="139" actId="20577"/>
          <ac:spMkLst>
            <pc:docMk/>
            <pc:sldMk cId="0" sldId="277"/>
            <ac:spMk id="444" creationId="{00000000-0000-0000-0000-000000000000}"/>
          </ac:spMkLst>
        </pc:spChg>
        <pc:spChg chg="mod">
          <ac:chgData name="Moreland, Charles E [BUSI]" userId="1d5e7786-42e9-4812-b51e-30b193d95010" providerId="ADAL" clId="{C0992076-9B58-447D-8FD0-300F26DAEAA3}" dt="2024-12-05T22:15:03.385" v="23" actId="1036"/>
          <ac:spMkLst>
            <pc:docMk/>
            <pc:sldMk cId="0" sldId="277"/>
            <ac:spMk id="454" creationId="{00000000-0000-0000-0000-000000000000}"/>
          </ac:spMkLst>
        </pc:spChg>
      </pc:sldChg>
      <pc:sldChg chg="del">
        <pc:chgData name="Moreland, Charles E [BUSI]" userId="1d5e7786-42e9-4812-b51e-30b193d95010" providerId="ADAL" clId="{C0992076-9B58-447D-8FD0-300F26DAEAA3}" dt="2024-12-06T05:57:02.770" v="6254" actId="47"/>
        <pc:sldMkLst>
          <pc:docMk/>
          <pc:sldMk cId="0" sldId="278"/>
        </pc:sldMkLst>
      </pc:sldChg>
      <pc:sldChg chg="del">
        <pc:chgData name="Moreland, Charles E [BUSI]" userId="1d5e7786-42e9-4812-b51e-30b193d95010" providerId="ADAL" clId="{C0992076-9B58-447D-8FD0-300F26DAEAA3}" dt="2024-12-06T05:57:01.961" v="6253" actId="47"/>
        <pc:sldMkLst>
          <pc:docMk/>
          <pc:sldMk cId="0" sldId="279"/>
        </pc:sldMkLst>
      </pc:sldChg>
      <pc:sldChg chg="del">
        <pc:chgData name="Moreland, Charles E [BUSI]" userId="1d5e7786-42e9-4812-b51e-30b193d95010" providerId="ADAL" clId="{C0992076-9B58-447D-8FD0-300F26DAEAA3}" dt="2024-12-06T05:57:01.410" v="6252" actId="47"/>
        <pc:sldMkLst>
          <pc:docMk/>
          <pc:sldMk cId="0" sldId="280"/>
        </pc:sldMkLst>
      </pc:sldChg>
      <pc:sldChg chg="del">
        <pc:chgData name="Moreland, Charles E [BUSI]" userId="1d5e7786-42e9-4812-b51e-30b193d95010" providerId="ADAL" clId="{C0992076-9B58-447D-8FD0-300F26DAEAA3}" dt="2024-12-06T05:57:00.872" v="6251" actId="47"/>
        <pc:sldMkLst>
          <pc:docMk/>
          <pc:sldMk cId="0" sldId="281"/>
        </pc:sldMkLst>
      </pc:sldChg>
      <pc:sldChg chg="del">
        <pc:chgData name="Moreland, Charles E [BUSI]" userId="1d5e7786-42e9-4812-b51e-30b193d95010" providerId="ADAL" clId="{C0992076-9B58-447D-8FD0-300F26DAEAA3}" dt="2024-12-06T05:57:00.308" v="6250" actId="47"/>
        <pc:sldMkLst>
          <pc:docMk/>
          <pc:sldMk cId="0" sldId="282"/>
        </pc:sldMkLst>
      </pc:sldChg>
      <pc:sldChg chg="del">
        <pc:chgData name="Moreland, Charles E [BUSI]" userId="1d5e7786-42e9-4812-b51e-30b193d95010" providerId="ADAL" clId="{C0992076-9B58-447D-8FD0-300F26DAEAA3}" dt="2024-12-06T05:56:59.211" v="6249" actId="47"/>
        <pc:sldMkLst>
          <pc:docMk/>
          <pc:sldMk cId="0" sldId="283"/>
        </pc:sldMkLst>
      </pc:sldChg>
      <pc:sldChg chg="del">
        <pc:chgData name="Moreland, Charles E [BUSI]" userId="1d5e7786-42e9-4812-b51e-30b193d95010" providerId="ADAL" clId="{C0992076-9B58-447D-8FD0-300F26DAEAA3}" dt="2024-12-06T05:56:57.331" v="6248" actId="47"/>
        <pc:sldMkLst>
          <pc:docMk/>
          <pc:sldMk cId="0" sldId="284"/>
        </pc:sldMkLst>
      </pc:sldChg>
      <pc:sldChg chg="del">
        <pc:chgData name="Moreland, Charles E [BUSI]" userId="1d5e7786-42e9-4812-b51e-30b193d95010" providerId="ADAL" clId="{C0992076-9B58-447D-8FD0-300F26DAEAA3}" dt="2024-12-06T05:56:55.872" v="6247" actId="47"/>
        <pc:sldMkLst>
          <pc:docMk/>
          <pc:sldMk cId="0" sldId="285"/>
        </pc:sldMkLst>
      </pc:sldChg>
      <pc:sldChg chg="del">
        <pc:chgData name="Moreland, Charles E [BUSI]" userId="1d5e7786-42e9-4812-b51e-30b193d95010" providerId="ADAL" clId="{C0992076-9B58-447D-8FD0-300F26DAEAA3}" dt="2024-12-06T05:56:54.718" v="6246" actId="47"/>
        <pc:sldMkLst>
          <pc:docMk/>
          <pc:sldMk cId="0" sldId="286"/>
        </pc:sldMkLst>
      </pc:sldChg>
      <pc:sldChg chg="del">
        <pc:chgData name="Moreland, Charles E [BUSI]" userId="1d5e7786-42e9-4812-b51e-30b193d95010" providerId="ADAL" clId="{C0992076-9B58-447D-8FD0-300F26DAEAA3}" dt="2024-12-06T05:56:54.099" v="6245" actId="47"/>
        <pc:sldMkLst>
          <pc:docMk/>
          <pc:sldMk cId="0" sldId="287"/>
        </pc:sldMkLst>
      </pc:sldChg>
      <pc:sldChg chg="del">
        <pc:chgData name="Moreland, Charles E [BUSI]" userId="1d5e7786-42e9-4812-b51e-30b193d95010" providerId="ADAL" clId="{C0992076-9B58-447D-8FD0-300F26DAEAA3}" dt="2024-12-06T05:56:53.227" v="6244" actId="47"/>
        <pc:sldMkLst>
          <pc:docMk/>
          <pc:sldMk cId="0" sldId="288"/>
        </pc:sldMkLst>
      </pc:sldChg>
      <pc:sldChg chg="addSp delSp modSp mod modNotesTx">
        <pc:chgData name="Moreland, Charles E [BUSI]" userId="1d5e7786-42e9-4812-b51e-30b193d95010" providerId="ADAL" clId="{C0992076-9B58-447D-8FD0-300F26DAEAA3}" dt="2024-12-06T06:47:42.400" v="7137" actId="20577"/>
        <pc:sldMkLst>
          <pc:docMk/>
          <pc:sldMk cId="0" sldId="289"/>
        </pc:sldMkLst>
        <pc:spChg chg="del">
          <ac:chgData name="Moreland, Charles E [BUSI]" userId="1d5e7786-42e9-4812-b51e-30b193d95010" providerId="ADAL" clId="{C0992076-9B58-447D-8FD0-300F26DAEAA3}" dt="2024-12-05T22:24:16.375" v="102" actId="478"/>
          <ac:spMkLst>
            <pc:docMk/>
            <pc:sldMk cId="0" sldId="289"/>
            <ac:spMk id="5" creationId="{3C804E1D-B5FF-3B4D-E128-ABF927984D96}"/>
          </ac:spMkLst>
        </pc:spChg>
        <pc:spChg chg="add mod">
          <ac:chgData name="Moreland, Charles E [BUSI]" userId="1d5e7786-42e9-4812-b51e-30b193d95010" providerId="ADAL" clId="{C0992076-9B58-447D-8FD0-300F26DAEAA3}" dt="2024-12-05T22:09:03.784" v="0" actId="478"/>
          <ac:spMkLst>
            <pc:docMk/>
            <pc:sldMk cId="0" sldId="289"/>
            <ac:spMk id="5" creationId="{4B94CF56-83DD-564C-BF66-B9549FC66FDC}"/>
          </ac:spMkLst>
        </pc:spChg>
        <pc:spChg chg="mod">
          <ac:chgData name="Moreland, Charles E [BUSI]" userId="1d5e7786-42e9-4812-b51e-30b193d95010" providerId="ADAL" clId="{C0992076-9B58-447D-8FD0-300F26DAEAA3}" dt="2024-12-06T03:32:35.650" v="3138" actId="1076"/>
          <ac:spMkLst>
            <pc:docMk/>
            <pc:sldMk cId="0" sldId="289"/>
            <ac:spMk id="628" creationId="{00000000-0000-0000-0000-000000000000}"/>
          </ac:spMkLst>
        </pc:spChg>
        <pc:picChg chg="add mod">
          <ac:chgData name="Moreland, Charles E [BUSI]" userId="1d5e7786-42e9-4812-b51e-30b193d95010" providerId="ADAL" clId="{C0992076-9B58-447D-8FD0-300F26DAEAA3}" dt="2024-12-05T22:09:44.615" v="8" actId="1076"/>
          <ac:picMkLst>
            <pc:docMk/>
            <pc:sldMk cId="0" sldId="289"/>
            <ac:picMk id="7" creationId="{DBF7143F-C5C3-E6F9-BC86-7592ABD109C4}"/>
          </ac:picMkLst>
        </pc:picChg>
        <pc:picChg chg="mod">
          <ac:chgData name="Moreland, Charles E [BUSI]" userId="1d5e7786-42e9-4812-b51e-30b193d95010" providerId="ADAL" clId="{C0992076-9B58-447D-8FD0-300F26DAEAA3}" dt="2024-12-05T22:13:10.084" v="22" actId="1076"/>
          <ac:picMkLst>
            <pc:docMk/>
            <pc:sldMk cId="0" sldId="289"/>
            <ac:picMk id="634" creationId="{00000000-0000-0000-0000-000000000000}"/>
          </ac:picMkLst>
        </pc:picChg>
        <pc:picChg chg="del">
          <ac:chgData name="Moreland, Charles E [BUSI]" userId="1d5e7786-42e9-4812-b51e-30b193d95010" providerId="ADAL" clId="{C0992076-9B58-447D-8FD0-300F26DAEAA3}" dt="2024-12-05T22:09:03.784" v="0" actId="478"/>
          <ac:picMkLst>
            <pc:docMk/>
            <pc:sldMk cId="0" sldId="289"/>
            <ac:picMk id="635" creationId="{00000000-0000-0000-0000-000000000000}"/>
          </ac:picMkLst>
        </pc:picChg>
      </pc:sldChg>
      <pc:sldChg chg="del">
        <pc:chgData name="Moreland, Charles E [BUSI]" userId="1d5e7786-42e9-4812-b51e-30b193d95010" providerId="ADAL" clId="{C0992076-9B58-447D-8FD0-300F26DAEAA3}" dt="2024-12-06T05:56:49.764" v="6243" actId="47"/>
        <pc:sldMkLst>
          <pc:docMk/>
          <pc:sldMk cId="0" sldId="290"/>
        </pc:sldMkLst>
      </pc:sldChg>
      <pc:sldChg chg="modSp mod ord">
        <pc:chgData name="Moreland, Charles E [BUSI]" userId="1d5e7786-42e9-4812-b51e-30b193d95010" providerId="ADAL" clId="{C0992076-9B58-447D-8FD0-300F26DAEAA3}" dt="2024-12-06T05:55:23.821" v="6218" actId="20577"/>
        <pc:sldMkLst>
          <pc:docMk/>
          <pc:sldMk cId="0" sldId="291"/>
        </pc:sldMkLst>
        <pc:spChg chg="mod">
          <ac:chgData name="Moreland, Charles E [BUSI]" userId="1d5e7786-42e9-4812-b51e-30b193d95010" providerId="ADAL" clId="{C0992076-9B58-447D-8FD0-300F26DAEAA3}" dt="2024-12-06T05:20:35.765" v="5502" actId="20577"/>
          <ac:spMkLst>
            <pc:docMk/>
            <pc:sldMk cId="0" sldId="291"/>
            <ac:spMk id="657" creationId="{00000000-0000-0000-0000-000000000000}"/>
          </ac:spMkLst>
        </pc:spChg>
        <pc:spChg chg="mod">
          <ac:chgData name="Moreland, Charles E [BUSI]" userId="1d5e7786-42e9-4812-b51e-30b193d95010" providerId="ADAL" clId="{C0992076-9B58-447D-8FD0-300F26DAEAA3}" dt="2024-12-06T05:55:23.821" v="6218" actId="20577"/>
          <ac:spMkLst>
            <pc:docMk/>
            <pc:sldMk cId="0" sldId="291"/>
            <ac:spMk id="658" creationId="{00000000-0000-0000-0000-000000000000}"/>
          </ac:spMkLst>
        </pc:spChg>
      </pc:sldChg>
      <pc:sldChg chg="del">
        <pc:chgData name="Moreland, Charles E [BUSI]" userId="1d5e7786-42e9-4812-b51e-30b193d95010" providerId="ADAL" clId="{C0992076-9B58-447D-8FD0-300F26DAEAA3}" dt="2024-12-06T05:56:49.092" v="6242" actId="47"/>
        <pc:sldMkLst>
          <pc:docMk/>
          <pc:sldMk cId="0" sldId="292"/>
        </pc:sldMkLst>
      </pc:sldChg>
      <pc:sldChg chg="del">
        <pc:chgData name="Moreland, Charles E [BUSI]" userId="1d5e7786-42e9-4812-b51e-30b193d95010" providerId="ADAL" clId="{C0992076-9B58-447D-8FD0-300F26DAEAA3}" dt="2024-12-06T05:56:48.407" v="6241" actId="47"/>
        <pc:sldMkLst>
          <pc:docMk/>
          <pc:sldMk cId="0" sldId="293"/>
        </pc:sldMkLst>
      </pc:sldChg>
      <pc:sldChg chg="del">
        <pc:chgData name="Moreland, Charles E [BUSI]" userId="1d5e7786-42e9-4812-b51e-30b193d95010" providerId="ADAL" clId="{C0992076-9B58-447D-8FD0-300F26DAEAA3}" dt="2024-12-06T05:56:47.903" v="6240" actId="47"/>
        <pc:sldMkLst>
          <pc:docMk/>
          <pc:sldMk cId="0" sldId="294"/>
        </pc:sldMkLst>
      </pc:sldChg>
      <pc:sldChg chg="del">
        <pc:chgData name="Moreland, Charles E [BUSI]" userId="1d5e7786-42e9-4812-b51e-30b193d95010" providerId="ADAL" clId="{C0992076-9B58-447D-8FD0-300F26DAEAA3}" dt="2024-12-06T05:56:47.361" v="6239" actId="47"/>
        <pc:sldMkLst>
          <pc:docMk/>
          <pc:sldMk cId="0" sldId="295"/>
        </pc:sldMkLst>
      </pc:sldChg>
      <pc:sldChg chg="del">
        <pc:chgData name="Moreland, Charles E [BUSI]" userId="1d5e7786-42e9-4812-b51e-30b193d95010" providerId="ADAL" clId="{C0992076-9B58-447D-8FD0-300F26DAEAA3}" dt="2024-12-06T05:56:46.943" v="6238" actId="47"/>
        <pc:sldMkLst>
          <pc:docMk/>
          <pc:sldMk cId="0" sldId="296"/>
        </pc:sldMkLst>
      </pc:sldChg>
      <pc:sldChg chg="del">
        <pc:chgData name="Moreland, Charles E [BUSI]" userId="1d5e7786-42e9-4812-b51e-30b193d95010" providerId="ADAL" clId="{C0992076-9B58-447D-8FD0-300F26DAEAA3}" dt="2024-12-06T05:56:46.097" v="6237" actId="47"/>
        <pc:sldMkLst>
          <pc:docMk/>
          <pc:sldMk cId="0" sldId="297"/>
        </pc:sldMkLst>
      </pc:sldChg>
      <pc:sldChg chg="del">
        <pc:chgData name="Moreland, Charles E [BUSI]" userId="1d5e7786-42e9-4812-b51e-30b193d95010" providerId="ADAL" clId="{C0992076-9B58-447D-8FD0-300F26DAEAA3}" dt="2024-12-06T05:56:45.825" v="6236" actId="47"/>
        <pc:sldMkLst>
          <pc:docMk/>
          <pc:sldMk cId="0" sldId="298"/>
        </pc:sldMkLst>
      </pc:sldChg>
      <pc:sldChg chg="del">
        <pc:chgData name="Moreland, Charles E [BUSI]" userId="1d5e7786-42e9-4812-b51e-30b193d95010" providerId="ADAL" clId="{C0992076-9B58-447D-8FD0-300F26DAEAA3}" dt="2024-12-06T05:56:45.435" v="6235" actId="47"/>
        <pc:sldMkLst>
          <pc:docMk/>
          <pc:sldMk cId="0" sldId="299"/>
        </pc:sldMkLst>
      </pc:sldChg>
      <pc:sldChg chg="del">
        <pc:chgData name="Moreland, Charles E [BUSI]" userId="1d5e7786-42e9-4812-b51e-30b193d95010" providerId="ADAL" clId="{C0992076-9B58-447D-8FD0-300F26DAEAA3}" dt="2024-12-06T05:56:44.835" v="6234" actId="47"/>
        <pc:sldMkLst>
          <pc:docMk/>
          <pc:sldMk cId="0" sldId="300"/>
        </pc:sldMkLst>
      </pc:sldChg>
      <pc:sldChg chg="del">
        <pc:chgData name="Moreland, Charles E [BUSI]" userId="1d5e7786-42e9-4812-b51e-30b193d95010" providerId="ADAL" clId="{C0992076-9B58-447D-8FD0-300F26DAEAA3}" dt="2024-12-06T05:56:44.424" v="6233" actId="47"/>
        <pc:sldMkLst>
          <pc:docMk/>
          <pc:sldMk cId="0" sldId="301"/>
        </pc:sldMkLst>
      </pc:sldChg>
      <pc:sldChg chg="del">
        <pc:chgData name="Moreland, Charles E [BUSI]" userId="1d5e7786-42e9-4812-b51e-30b193d95010" providerId="ADAL" clId="{C0992076-9B58-447D-8FD0-300F26DAEAA3}" dt="2024-12-06T05:56:43.936" v="6232" actId="47"/>
        <pc:sldMkLst>
          <pc:docMk/>
          <pc:sldMk cId="0" sldId="302"/>
        </pc:sldMkLst>
      </pc:sldChg>
      <pc:sldChg chg="del">
        <pc:chgData name="Moreland, Charles E [BUSI]" userId="1d5e7786-42e9-4812-b51e-30b193d95010" providerId="ADAL" clId="{C0992076-9B58-447D-8FD0-300F26DAEAA3}" dt="2024-12-06T05:56:43.421" v="6231" actId="47"/>
        <pc:sldMkLst>
          <pc:docMk/>
          <pc:sldMk cId="0" sldId="303"/>
        </pc:sldMkLst>
      </pc:sldChg>
      <pc:sldChg chg="del">
        <pc:chgData name="Moreland, Charles E [BUSI]" userId="1d5e7786-42e9-4812-b51e-30b193d95010" providerId="ADAL" clId="{C0992076-9B58-447D-8FD0-300F26DAEAA3}" dt="2024-12-06T05:56:41.077" v="6230" actId="47"/>
        <pc:sldMkLst>
          <pc:docMk/>
          <pc:sldMk cId="0" sldId="304"/>
        </pc:sldMkLst>
      </pc:sldChg>
      <pc:sldChg chg="del">
        <pc:chgData name="Moreland, Charles E [BUSI]" userId="1d5e7786-42e9-4812-b51e-30b193d95010" providerId="ADAL" clId="{C0992076-9B58-447D-8FD0-300F26DAEAA3}" dt="2024-12-06T05:56:40.517" v="6229" actId="47"/>
        <pc:sldMkLst>
          <pc:docMk/>
          <pc:sldMk cId="0" sldId="305"/>
        </pc:sldMkLst>
      </pc:sldChg>
      <pc:sldChg chg="del">
        <pc:chgData name="Moreland, Charles E [BUSI]" userId="1d5e7786-42e9-4812-b51e-30b193d95010" providerId="ADAL" clId="{C0992076-9B58-447D-8FD0-300F26DAEAA3}" dt="2024-12-06T05:56:40.014" v="6228" actId="47"/>
        <pc:sldMkLst>
          <pc:docMk/>
          <pc:sldMk cId="0" sldId="306"/>
        </pc:sldMkLst>
      </pc:sldChg>
      <pc:sldChg chg="del">
        <pc:chgData name="Moreland, Charles E [BUSI]" userId="1d5e7786-42e9-4812-b51e-30b193d95010" providerId="ADAL" clId="{C0992076-9B58-447D-8FD0-300F26DAEAA3}" dt="2024-12-06T05:56:39.506" v="6227" actId="47"/>
        <pc:sldMkLst>
          <pc:docMk/>
          <pc:sldMk cId="0" sldId="307"/>
        </pc:sldMkLst>
      </pc:sldChg>
      <pc:sldChg chg="del">
        <pc:chgData name="Moreland, Charles E [BUSI]" userId="1d5e7786-42e9-4812-b51e-30b193d95010" providerId="ADAL" clId="{C0992076-9B58-447D-8FD0-300F26DAEAA3}" dt="2024-12-06T05:56:39.017" v="6226" actId="47"/>
        <pc:sldMkLst>
          <pc:docMk/>
          <pc:sldMk cId="0" sldId="308"/>
        </pc:sldMkLst>
      </pc:sldChg>
      <pc:sldChg chg="del">
        <pc:chgData name="Moreland, Charles E [BUSI]" userId="1d5e7786-42e9-4812-b51e-30b193d95010" providerId="ADAL" clId="{C0992076-9B58-447D-8FD0-300F26DAEAA3}" dt="2024-12-06T05:56:38.468" v="6225" actId="47"/>
        <pc:sldMkLst>
          <pc:docMk/>
          <pc:sldMk cId="0" sldId="309"/>
        </pc:sldMkLst>
      </pc:sldChg>
      <pc:sldChg chg="del">
        <pc:chgData name="Moreland, Charles E [BUSI]" userId="1d5e7786-42e9-4812-b51e-30b193d95010" providerId="ADAL" clId="{C0992076-9B58-447D-8FD0-300F26DAEAA3}" dt="2024-12-06T05:56:37.753" v="6224" actId="47"/>
        <pc:sldMkLst>
          <pc:docMk/>
          <pc:sldMk cId="0" sldId="310"/>
        </pc:sldMkLst>
      </pc:sldChg>
      <pc:sldChg chg="modSp mod modNotesTx">
        <pc:chgData name="Moreland, Charles E [BUSI]" userId="1d5e7786-42e9-4812-b51e-30b193d95010" providerId="ADAL" clId="{C0992076-9B58-447D-8FD0-300F26DAEAA3}" dt="2024-12-06T07:15:46.920" v="7269" actId="20577"/>
        <pc:sldMkLst>
          <pc:docMk/>
          <pc:sldMk cId="58646401" sldId="311"/>
        </pc:sldMkLst>
        <pc:spChg chg="mod">
          <ac:chgData name="Moreland, Charles E [BUSI]" userId="1d5e7786-42e9-4812-b51e-30b193d95010" providerId="ADAL" clId="{C0992076-9B58-447D-8FD0-300F26DAEAA3}" dt="2024-12-06T03:23:06.479" v="2713" actId="20577"/>
          <ac:spMkLst>
            <pc:docMk/>
            <pc:sldMk cId="58646401" sldId="311"/>
            <ac:spMk id="12" creationId="{DEE5C69F-1321-FAC6-0E71-AD65EA03DA0F}"/>
          </ac:spMkLst>
        </pc:spChg>
        <pc:spChg chg="mod">
          <ac:chgData name="Moreland, Charles E [BUSI]" userId="1d5e7786-42e9-4812-b51e-30b193d95010" providerId="ADAL" clId="{C0992076-9B58-447D-8FD0-300F26DAEAA3}" dt="2024-12-06T07:15:46.920" v="7269" actId="20577"/>
          <ac:spMkLst>
            <pc:docMk/>
            <pc:sldMk cId="58646401" sldId="311"/>
            <ac:spMk id="537" creationId="{805E518A-1B9D-A91A-9C3A-72654A29685E}"/>
          </ac:spMkLst>
        </pc:spChg>
        <pc:spChg chg="mod">
          <ac:chgData name="Moreland, Charles E [BUSI]" userId="1d5e7786-42e9-4812-b51e-30b193d95010" providerId="ADAL" clId="{C0992076-9B58-447D-8FD0-300F26DAEAA3}" dt="2024-12-06T01:52:24.045" v="1251" actId="20577"/>
          <ac:spMkLst>
            <pc:docMk/>
            <pc:sldMk cId="58646401" sldId="311"/>
            <ac:spMk id="538" creationId="{CDD4EEED-2E57-BA0D-8453-BA6F39343D35}"/>
          </ac:spMkLst>
        </pc:spChg>
      </pc:sldChg>
      <pc:sldChg chg="modSp add mod ord modNotesTx">
        <pc:chgData name="Moreland, Charles E [BUSI]" userId="1d5e7786-42e9-4812-b51e-30b193d95010" providerId="ADAL" clId="{C0992076-9B58-447D-8FD0-300F26DAEAA3}" dt="2024-12-06T06:50:00.412" v="7142" actId="20577"/>
        <pc:sldMkLst>
          <pc:docMk/>
          <pc:sldMk cId="3548239707" sldId="312"/>
        </pc:sldMkLst>
        <pc:spChg chg="mod">
          <ac:chgData name="Moreland, Charles E [BUSI]" userId="1d5e7786-42e9-4812-b51e-30b193d95010" providerId="ADAL" clId="{C0992076-9B58-447D-8FD0-300F26DAEAA3}" dt="2024-12-06T04:17:55.193" v="4449" actId="20577"/>
          <ac:spMkLst>
            <pc:docMk/>
            <pc:sldMk cId="3548239707" sldId="312"/>
            <ac:spMk id="7" creationId="{D0DCFCB3-84CB-CFDB-6FA2-4AF131FC673F}"/>
          </ac:spMkLst>
        </pc:spChg>
        <pc:spChg chg="mod">
          <ac:chgData name="Moreland, Charles E [BUSI]" userId="1d5e7786-42e9-4812-b51e-30b193d95010" providerId="ADAL" clId="{C0992076-9B58-447D-8FD0-300F26DAEAA3}" dt="2024-12-05T22:46:17.563" v="434" actId="20577"/>
          <ac:spMkLst>
            <pc:docMk/>
            <pc:sldMk cId="3548239707" sldId="312"/>
            <ac:spMk id="8" creationId="{5043541F-8274-9802-DF71-596231ECF6F5}"/>
          </ac:spMkLst>
        </pc:spChg>
      </pc:sldChg>
      <pc:sldChg chg="modSp add mod">
        <pc:chgData name="Moreland, Charles E [BUSI]" userId="1d5e7786-42e9-4812-b51e-30b193d95010" providerId="ADAL" clId="{C0992076-9B58-447D-8FD0-300F26DAEAA3}" dt="2024-12-05T22:19:28.985" v="78" actId="20577"/>
        <pc:sldMkLst>
          <pc:docMk/>
          <pc:sldMk cId="21451038" sldId="313"/>
        </pc:sldMkLst>
        <pc:spChg chg="mod">
          <ac:chgData name="Moreland, Charles E [BUSI]" userId="1d5e7786-42e9-4812-b51e-30b193d95010" providerId="ADAL" clId="{C0992076-9B58-447D-8FD0-300F26DAEAA3}" dt="2024-12-05T22:19:28.985" v="78" actId="20577"/>
          <ac:spMkLst>
            <pc:docMk/>
            <pc:sldMk cId="21451038" sldId="313"/>
            <ac:spMk id="294" creationId="{3891C28B-7E0A-B37B-756B-D6A6E225D9CF}"/>
          </ac:spMkLst>
        </pc:spChg>
      </pc:sldChg>
      <pc:sldChg chg="modSp add mod">
        <pc:chgData name="Moreland, Charles E [BUSI]" userId="1d5e7786-42e9-4812-b51e-30b193d95010" providerId="ADAL" clId="{C0992076-9B58-447D-8FD0-300F26DAEAA3}" dt="2024-12-05T22:37:39.921" v="107" actId="20577"/>
        <pc:sldMkLst>
          <pc:docMk/>
          <pc:sldMk cId="1202381192" sldId="314"/>
        </pc:sldMkLst>
        <pc:spChg chg="mod">
          <ac:chgData name="Moreland, Charles E [BUSI]" userId="1d5e7786-42e9-4812-b51e-30b193d95010" providerId="ADAL" clId="{C0992076-9B58-447D-8FD0-300F26DAEAA3}" dt="2024-12-05T22:37:39.921" v="107" actId="20577"/>
          <ac:spMkLst>
            <pc:docMk/>
            <pc:sldMk cId="1202381192" sldId="314"/>
            <ac:spMk id="197" creationId="{490490AB-D582-231D-B574-3B99022A5639}"/>
          </ac:spMkLst>
        </pc:spChg>
      </pc:sldChg>
      <pc:sldChg chg="add">
        <pc:chgData name="Moreland, Charles E [BUSI]" userId="1d5e7786-42e9-4812-b51e-30b193d95010" providerId="ADAL" clId="{C0992076-9B58-447D-8FD0-300F26DAEAA3}" dt="2024-12-05T22:49:00.500" v="435" actId="2890"/>
        <pc:sldMkLst>
          <pc:docMk/>
          <pc:sldMk cId="2314698316" sldId="316"/>
        </pc:sldMkLst>
      </pc:sldChg>
      <pc:sldChg chg="modSp mod">
        <pc:chgData name="Moreland, Charles E [BUSI]" userId="1d5e7786-42e9-4812-b51e-30b193d95010" providerId="ADAL" clId="{C0992076-9B58-447D-8FD0-300F26DAEAA3}" dt="2024-12-05T23:52:39.733" v="842" actId="20577"/>
        <pc:sldMkLst>
          <pc:docMk/>
          <pc:sldMk cId="2588439860" sldId="319"/>
        </pc:sldMkLst>
        <pc:spChg chg="mod">
          <ac:chgData name="Moreland, Charles E [BUSI]" userId="1d5e7786-42e9-4812-b51e-30b193d95010" providerId="ADAL" clId="{C0992076-9B58-447D-8FD0-300F26DAEAA3}" dt="2024-12-05T23:52:39.733" v="842" actId="20577"/>
          <ac:spMkLst>
            <pc:docMk/>
            <pc:sldMk cId="2588439860" sldId="319"/>
            <ac:spMk id="2" creationId="{E802AA06-4D76-F388-9CDA-0A7D9BD3BE97}"/>
          </ac:spMkLst>
        </pc:spChg>
      </pc:sldChg>
      <pc:sldChg chg="addSp modSp add mod">
        <pc:chgData name="Moreland, Charles E [BUSI]" userId="1d5e7786-42e9-4812-b51e-30b193d95010" providerId="ADAL" clId="{C0992076-9B58-447D-8FD0-300F26DAEAA3}" dt="2024-12-05T23:50:41.373" v="651" actId="1076"/>
        <pc:sldMkLst>
          <pc:docMk/>
          <pc:sldMk cId="2255097955" sldId="320"/>
        </pc:sldMkLst>
        <pc:spChg chg="mod">
          <ac:chgData name="Moreland, Charles E [BUSI]" userId="1d5e7786-42e9-4812-b51e-30b193d95010" providerId="ADAL" clId="{C0992076-9B58-447D-8FD0-300F26DAEAA3}" dt="2024-12-05T23:49:16.250" v="642" actId="5793"/>
          <ac:spMkLst>
            <pc:docMk/>
            <pc:sldMk cId="2255097955" sldId="320"/>
            <ac:spMk id="2" creationId="{5DDC8CA7-8C51-5F8A-6528-EB4096F87076}"/>
          </ac:spMkLst>
        </pc:spChg>
        <pc:spChg chg="mod">
          <ac:chgData name="Moreland, Charles E [BUSI]" userId="1d5e7786-42e9-4812-b51e-30b193d95010" providerId="ADAL" clId="{C0992076-9B58-447D-8FD0-300F26DAEAA3}" dt="2024-12-05T23:49:05.777" v="638" actId="20577"/>
          <ac:spMkLst>
            <pc:docMk/>
            <pc:sldMk cId="2255097955" sldId="320"/>
            <ac:spMk id="3" creationId="{C9AC7305-30AA-8DEC-7210-053491339C3A}"/>
          </ac:spMkLst>
        </pc:spChg>
        <pc:spChg chg="add mod">
          <ac:chgData name="Moreland, Charles E [BUSI]" userId="1d5e7786-42e9-4812-b51e-30b193d95010" providerId="ADAL" clId="{C0992076-9B58-447D-8FD0-300F26DAEAA3}" dt="2024-12-05T23:50:41.373" v="651" actId="1076"/>
          <ac:spMkLst>
            <pc:docMk/>
            <pc:sldMk cId="2255097955" sldId="320"/>
            <ac:spMk id="8" creationId="{705C60D9-28D7-3581-D162-C1161FBB33E7}"/>
          </ac:spMkLst>
        </pc:spChg>
        <pc:picChg chg="add mod">
          <ac:chgData name="Moreland, Charles E [BUSI]" userId="1d5e7786-42e9-4812-b51e-30b193d95010" providerId="ADAL" clId="{C0992076-9B58-447D-8FD0-300F26DAEAA3}" dt="2024-12-05T23:50:12.590" v="648" actId="1076"/>
          <ac:picMkLst>
            <pc:docMk/>
            <pc:sldMk cId="2255097955" sldId="320"/>
            <ac:picMk id="5" creationId="{EC0AC699-FC14-226B-0811-AB2D53CA6743}"/>
          </ac:picMkLst>
        </pc:picChg>
        <pc:picChg chg="add mod">
          <ac:chgData name="Moreland, Charles E [BUSI]" userId="1d5e7786-42e9-4812-b51e-30b193d95010" providerId="ADAL" clId="{C0992076-9B58-447D-8FD0-300F26DAEAA3}" dt="2024-12-05T23:50:04.359" v="645" actId="1076"/>
          <ac:picMkLst>
            <pc:docMk/>
            <pc:sldMk cId="2255097955" sldId="320"/>
            <ac:picMk id="7" creationId="{026B27F9-D59D-DC3B-2994-E1B2A84F776D}"/>
          </ac:picMkLst>
        </pc:picChg>
      </pc:sldChg>
      <pc:sldChg chg="ord">
        <pc:chgData name="Moreland, Charles E [BUSI]" userId="1d5e7786-42e9-4812-b51e-30b193d95010" providerId="ADAL" clId="{C0992076-9B58-447D-8FD0-300F26DAEAA3}" dt="2024-12-06T00:56:13.374" v="844"/>
        <pc:sldMkLst>
          <pc:docMk/>
          <pc:sldMk cId="1672448465" sldId="321"/>
        </pc:sldMkLst>
      </pc:sldChg>
      <pc:sldChg chg="modSp mod">
        <pc:chgData name="Moreland, Charles E [BUSI]" userId="1d5e7786-42e9-4812-b51e-30b193d95010" providerId="ADAL" clId="{C0992076-9B58-447D-8FD0-300F26DAEAA3}" dt="2024-12-06T01:13:50.304" v="1248" actId="20577"/>
        <pc:sldMkLst>
          <pc:docMk/>
          <pc:sldMk cId="865606849" sldId="322"/>
        </pc:sldMkLst>
        <pc:spChg chg="mod">
          <ac:chgData name="Moreland, Charles E [BUSI]" userId="1d5e7786-42e9-4812-b51e-30b193d95010" providerId="ADAL" clId="{C0992076-9B58-447D-8FD0-300F26DAEAA3}" dt="2024-12-06T01:13:50.304" v="1248" actId="20577"/>
          <ac:spMkLst>
            <pc:docMk/>
            <pc:sldMk cId="865606849" sldId="322"/>
            <ac:spMk id="2" creationId="{9E66062F-11FD-6CFB-3762-B8B0902192FC}"/>
          </ac:spMkLst>
        </pc:spChg>
      </pc:sldChg>
      <pc:sldChg chg="modSp mod">
        <pc:chgData name="Moreland, Charles E [BUSI]" userId="1d5e7786-42e9-4812-b51e-30b193d95010" providerId="ADAL" clId="{C0992076-9B58-447D-8FD0-300F26DAEAA3}" dt="2024-12-06T02:14:59.430" v="2126" actId="1076"/>
        <pc:sldMkLst>
          <pc:docMk/>
          <pc:sldMk cId="3800642872" sldId="323"/>
        </pc:sldMkLst>
        <pc:spChg chg="mod">
          <ac:chgData name="Moreland, Charles E [BUSI]" userId="1d5e7786-42e9-4812-b51e-30b193d95010" providerId="ADAL" clId="{C0992076-9B58-447D-8FD0-300F26DAEAA3}" dt="2024-12-06T02:14:59.430" v="2126" actId="1076"/>
          <ac:spMkLst>
            <pc:docMk/>
            <pc:sldMk cId="3800642872" sldId="323"/>
            <ac:spMk id="2" creationId="{EABD0D84-FC91-F5D0-967C-CD323230BE15}"/>
          </ac:spMkLst>
        </pc:spChg>
        <pc:spChg chg="mod">
          <ac:chgData name="Moreland, Charles E [BUSI]" userId="1d5e7786-42e9-4812-b51e-30b193d95010" providerId="ADAL" clId="{C0992076-9B58-447D-8FD0-300F26DAEAA3}" dt="2024-12-06T02:14:56.015" v="2125" actId="1076"/>
          <ac:spMkLst>
            <pc:docMk/>
            <pc:sldMk cId="3800642872" sldId="323"/>
            <ac:spMk id="3" creationId="{5D3C6882-5D28-6F42-BABB-1DECCBA84A20}"/>
          </ac:spMkLst>
        </pc:spChg>
      </pc:sldChg>
      <pc:sldChg chg="modSp add mod ord">
        <pc:chgData name="Moreland, Charles E [BUSI]" userId="1d5e7786-42e9-4812-b51e-30b193d95010" providerId="ADAL" clId="{C0992076-9B58-447D-8FD0-300F26DAEAA3}" dt="2024-12-06T02:27:48.913" v="2202" actId="20577"/>
        <pc:sldMkLst>
          <pc:docMk/>
          <pc:sldMk cId="2233436221" sldId="328"/>
        </pc:sldMkLst>
        <pc:spChg chg="mod">
          <ac:chgData name="Moreland, Charles E [BUSI]" userId="1d5e7786-42e9-4812-b51e-30b193d95010" providerId="ADAL" clId="{C0992076-9B58-447D-8FD0-300F26DAEAA3}" dt="2024-12-06T02:27:48.913" v="2202" actId="20577"/>
          <ac:spMkLst>
            <pc:docMk/>
            <pc:sldMk cId="2233436221" sldId="328"/>
            <ac:spMk id="2" creationId="{8948C617-374A-29A3-2A35-7706152A8C5A}"/>
          </ac:spMkLst>
        </pc:spChg>
        <pc:spChg chg="mod">
          <ac:chgData name="Moreland, Charles E [BUSI]" userId="1d5e7786-42e9-4812-b51e-30b193d95010" providerId="ADAL" clId="{C0992076-9B58-447D-8FD0-300F26DAEAA3}" dt="2024-12-06T02:17:49.121" v="2160" actId="20577"/>
          <ac:spMkLst>
            <pc:docMk/>
            <pc:sldMk cId="2233436221" sldId="328"/>
            <ac:spMk id="3" creationId="{91DE0F84-19F2-08D2-34D7-966897BE16D1}"/>
          </ac:spMkLst>
        </pc:spChg>
      </pc:sldChg>
      <pc:sldChg chg="modSp add del mod ord">
        <pc:chgData name="Moreland, Charles E [BUSI]" userId="1d5e7786-42e9-4812-b51e-30b193d95010" providerId="ADAL" clId="{C0992076-9B58-447D-8FD0-300F26DAEAA3}" dt="2024-12-06T02:28:00.132" v="2203" actId="2696"/>
        <pc:sldMkLst>
          <pc:docMk/>
          <pc:sldMk cId="2095159535" sldId="329"/>
        </pc:sldMkLst>
        <pc:spChg chg="mod">
          <ac:chgData name="Moreland, Charles E [BUSI]" userId="1d5e7786-42e9-4812-b51e-30b193d95010" providerId="ADAL" clId="{C0992076-9B58-447D-8FD0-300F26DAEAA3}" dt="2024-12-06T02:18:04.873" v="2161"/>
          <ac:spMkLst>
            <pc:docMk/>
            <pc:sldMk cId="2095159535" sldId="329"/>
            <ac:spMk id="3" creationId="{198717A9-C028-F6D3-E339-33FE78BB50D6}"/>
          </ac:spMkLst>
        </pc:spChg>
      </pc:sldChg>
      <pc:sldChg chg="modSp add mod ord">
        <pc:chgData name="Moreland, Charles E [BUSI]" userId="1d5e7786-42e9-4812-b51e-30b193d95010" providerId="ADAL" clId="{C0992076-9B58-447D-8FD0-300F26DAEAA3}" dt="2024-12-06T02:35:39.454" v="2464" actId="33524"/>
        <pc:sldMkLst>
          <pc:docMk/>
          <pc:sldMk cId="4248369958" sldId="331"/>
        </pc:sldMkLst>
        <pc:spChg chg="mod">
          <ac:chgData name="Moreland, Charles E [BUSI]" userId="1d5e7786-42e9-4812-b51e-30b193d95010" providerId="ADAL" clId="{C0992076-9B58-447D-8FD0-300F26DAEAA3}" dt="2024-12-06T02:35:39.454" v="2464" actId="33524"/>
          <ac:spMkLst>
            <pc:docMk/>
            <pc:sldMk cId="4248369958" sldId="331"/>
            <ac:spMk id="2" creationId="{D9BA5F14-0054-3F76-D9FE-520556D2E765}"/>
          </ac:spMkLst>
        </pc:spChg>
        <pc:spChg chg="mod">
          <ac:chgData name="Moreland, Charles E [BUSI]" userId="1d5e7786-42e9-4812-b51e-30b193d95010" providerId="ADAL" clId="{C0992076-9B58-447D-8FD0-300F26DAEAA3}" dt="2024-12-06T02:27:03.819" v="2185" actId="20577"/>
          <ac:spMkLst>
            <pc:docMk/>
            <pc:sldMk cId="4248369958" sldId="331"/>
            <ac:spMk id="3" creationId="{3FFE7651-92E8-C3FD-570B-FE0EF08A0E32}"/>
          </ac:spMkLst>
        </pc:spChg>
      </pc:sldChg>
      <pc:sldChg chg="add del ord">
        <pc:chgData name="Moreland, Charles E [BUSI]" userId="1d5e7786-42e9-4812-b51e-30b193d95010" providerId="ADAL" clId="{C0992076-9B58-447D-8FD0-300F26DAEAA3}" dt="2024-12-06T02:28:10.166" v="2204" actId="2696"/>
        <pc:sldMkLst>
          <pc:docMk/>
          <pc:sldMk cId="3664177091" sldId="332"/>
        </pc:sldMkLst>
      </pc:sldChg>
      <pc:sldChg chg="addSp delSp modSp add mod">
        <pc:chgData name="Moreland, Charles E [BUSI]" userId="1d5e7786-42e9-4812-b51e-30b193d95010" providerId="ADAL" clId="{C0992076-9B58-447D-8FD0-300F26DAEAA3}" dt="2024-12-06T03:36:05.402" v="3201" actId="20577"/>
        <pc:sldMkLst>
          <pc:docMk/>
          <pc:sldMk cId="3818672548" sldId="332"/>
        </pc:sldMkLst>
        <pc:spChg chg="del mod">
          <ac:chgData name="Moreland, Charles E [BUSI]" userId="1d5e7786-42e9-4812-b51e-30b193d95010" providerId="ADAL" clId="{C0992076-9B58-447D-8FD0-300F26DAEAA3}" dt="2024-12-06T02:30:57.505" v="2212" actId="478"/>
          <ac:spMkLst>
            <pc:docMk/>
            <pc:sldMk cId="3818672548" sldId="332"/>
            <ac:spMk id="2" creationId="{E6FD9C61-5ECF-6CCE-E7BA-0F60DCE370AA}"/>
          </ac:spMkLst>
        </pc:spChg>
        <pc:spChg chg="mod">
          <ac:chgData name="Moreland, Charles E [BUSI]" userId="1d5e7786-42e9-4812-b51e-30b193d95010" providerId="ADAL" clId="{C0992076-9B58-447D-8FD0-300F26DAEAA3}" dt="2024-12-06T02:30:47.340" v="2209" actId="20577"/>
          <ac:spMkLst>
            <pc:docMk/>
            <pc:sldMk cId="3818672548" sldId="332"/>
            <ac:spMk id="3" creationId="{D2DCD55B-CABF-D1D0-33FE-86858D464F74}"/>
          </ac:spMkLst>
        </pc:spChg>
        <pc:spChg chg="add mod">
          <ac:chgData name="Moreland, Charles E [BUSI]" userId="1d5e7786-42e9-4812-b51e-30b193d95010" providerId="ADAL" clId="{C0992076-9B58-447D-8FD0-300F26DAEAA3}" dt="2024-12-06T03:36:05.402" v="3201" actId="20577"/>
          <ac:spMkLst>
            <pc:docMk/>
            <pc:sldMk cId="3818672548" sldId="332"/>
            <ac:spMk id="4" creationId="{32242DCC-54EF-B672-5687-A11CE0ACD80F}"/>
          </ac:spMkLst>
        </pc:spChg>
      </pc:sldChg>
      <pc:sldChg chg="delSp mod">
        <pc:chgData name="Moreland, Charles E [BUSI]" userId="1d5e7786-42e9-4812-b51e-30b193d95010" providerId="ADAL" clId="{C0992076-9B58-447D-8FD0-300F26DAEAA3}" dt="2024-12-06T05:55:53.120" v="6219" actId="478"/>
        <pc:sldMkLst>
          <pc:docMk/>
          <pc:sldMk cId="1401317114" sldId="334"/>
        </pc:sldMkLst>
        <pc:cxnChg chg="del">
          <ac:chgData name="Moreland, Charles E [BUSI]" userId="1d5e7786-42e9-4812-b51e-30b193d95010" providerId="ADAL" clId="{C0992076-9B58-447D-8FD0-300F26DAEAA3}" dt="2024-12-06T05:55:53.120" v="6219" actId="478"/>
          <ac:cxnSpMkLst>
            <pc:docMk/>
            <pc:sldMk cId="1401317114" sldId="334"/>
            <ac:cxnSpMk id="229" creationId="{DBCDE65C-41FA-D767-D415-A38832DEFCDC}"/>
          </ac:cxnSpMkLst>
        </pc:cxnChg>
      </pc:sldChg>
      <pc:sldChg chg="addSp delSp modSp mod">
        <pc:chgData name="Moreland, Charles E [BUSI]" userId="1d5e7786-42e9-4812-b51e-30b193d95010" providerId="ADAL" clId="{C0992076-9B58-447D-8FD0-300F26DAEAA3}" dt="2024-12-06T07:24:37.699" v="7310" actId="20577"/>
        <pc:sldMkLst>
          <pc:docMk/>
          <pc:sldMk cId="4282895945" sldId="336"/>
        </pc:sldMkLst>
        <pc:spChg chg="mod">
          <ac:chgData name="Moreland, Charles E [BUSI]" userId="1d5e7786-42e9-4812-b51e-30b193d95010" providerId="ADAL" clId="{C0992076-9B58-447D-8FD0-300F26DAEAA3}" dt="2024-12-06T03:27:05.719" v="2864"/>
          <ac:spMkLst>
            <pc:docMk/>
            <pc:sldMk cId="4282895945" sldId="336"/>
            <ac:spMk id="4" creationId="{B15CAED9-5957-5365-D5A9-9DA31D1F7420}"/>
          </ac:spMkLst>
        </pc:spChg>
        <pc:spChg chg="mod">
          <ac:chgData name="Moreland, Charles E [BUSI]" userId="1d5e7786-42e9-4812-b51e-30b193d95010" providerId="ADAL" clId="{C0992076-9B58-447D-8FD0-300F26DAEAA3}" dt="2024-12-06T03:27:13.158" v="2879" actId="20577"/>
          <ac:spMkLst>
            <pc:docMk/>
            <pc:sldMk cId="4282895945" sldId="336"/>
            <ac:spMk id="5" creationId="{A0221CC7-C60D-1E2B-40BB-0AC272B2923B}"/>
          </ac:spMkLst>
        </pc:spChg>
        <pc:spChg chg="mod">
          <ac:chgData name="Moreland, Charles E [BUSI]" userId="1d5e7786-42e9-4812-b51e-30b193d95010" providerId="ADAL" clId="{C0992076-9B58-447D-8FD0-300F26DAEAA3}" dt="2024-12-06T03:27:05.719" v="2864"/>
          <ac:spMkLst>
            <pc:docMk/>
            <pc:sldMk cId="4282895945" sldId="336"/>
            <ac:spMk id="7" creationId="{9252F075-932C-1A53-B630-A2063BE83E55}"/>
          </ac:spMkLst>
        </pc:spChg>
        <pc:spChg chg="del mod">
          <ac:chgData name="Moreland, Charles E [BUSI]" userId="1d5e7786-42e9-4812-b51e-30b193d95010" providerId="ADAL" clId="{C0992076-9B58-447D-8FD0-300F26DAEAA3}" dt="2024-12-06T03:28:23.141" v="3001" actId="478"/>
          <ac:spMkLst>
            <pc:docMk/>
            <pc:sldMk cId="4282895945" sldId="336"/>
            <ac:spMk id="8" creationId="{ADB5054D-A66B-F8C1-650E-2E0FC22144DC}"/>
          </ac:spMkLst>
        </pc:spChg>
        <pc:spChg chg="mod">
          <ac:chgData name="Moreland, Charles E [BUSI]" userId="1d5e7786-42e9-4812-b51e-30b193d95010" providerId="ADAL" clId="{C0992076-9B58-447D-8FD0-300F26DAEAA3}" dt="2024-12-06T03:27:33.428" v="2940" actId="20577"/>
          <ac:spMkLst>
            <pc:docMk/>
            <pc:sldMk cId="4282895945" sldId="336"/>
            <ac:spMk id="9" creationId="{B5647C35-660B-183D-5E2B-93443F44AAF7}"/>
          </ac:spMkLst>
        </pc:spChg>
        <pc:spChg chg="mod">
          <ac:chgData name="Moreland, Charles E [BUSI]" userId="1d5e7786-42e9-4812-b51e-30b193d95010" providerId="ADAL" clId="{C0992076-9B58-447D-8FD0-300F26DAEAA3}" dt="2024-12-06T03:27:05.719" v="2864"/>
          <ac:spMkLst>
            <pc:docMk/>
            <pc:sldMk cId="4282895945" sldId="336"/>
            <ac:spMk id="11" creationId="{EF203AC0-0BE9-A6F3-CAD1-40FD040A11AC}"/>
          </ac:spMkLst>
        </pc:spChg>
        <pc:spChg chg="mod">
          <ac:chgData name="Moreland, Charles E [BUSI]" userId="1d5e7786-42e9-4812-b51e-30b193d95010" providerId="ADAL" clId="{C0992076-9B58-447D-8FD0-300F26DAEAA3}" dt="2024-12-06T03:27:55.425" v="2980" actId="20577"/>
          <ac:spMkLst>
            <pc:docMk/>
            <pc:sldMk cId="4282895945" sldId="336"/>
            <ac:spMk id="12" creationId="{7504C6EB-0567-E840-3411-29BE5D7EA92D}"/>
          </ac:spMkLst>
        </pc:spChg>
        <pc:spChg chg="mod">
          <ac:chgData name="Moreland, Charles E [BUSI]" userId="1d5e7786-42e9-4812-b51e-30b193d95010" providerId="ADAL" clId="{C0992076-9B58-447D-8FD0-300F26DAEAA3}" dt="2024-12-06T03:27:05.719" v="2864"/>
          <ac:spMkLst>
            <pc:docMk/>
            <pc:sldMk cId="4282895945" sldId="336"/>
            <ac:spMk id="14" creationId="{88EB0154-17AA-C624-E462-8DA64EEDC424}"/>
          </ac:spMkLst>
        </pc:spChg>
        <pc:spChg chg="mod">
          <ac:chgData name="Moreland, Charles E [BUSI]" userId="1d5e7786-42e9-4812-b51e-30b193d95010" providerId="ADAL" clId="{C0992076-9B58-447D-8FD0-300F26DAEAA3}" dt="2024-12-06T07:24:37.699" v="7310" actId="20577"/>
          <ac:spMkLst>
            <pc:docMk/>
            <pc:sldMk cId="4282895945" sldId="336"/>
            <ac:spMk id="15" creationId="{AB6C3BEB-479A-E8A8-B3F6-463BCC5C046B}"/>
          </ac:spMkLst>
        </pc:spChg>
        <pc:spChg chg="mod">
          <ac:chgData name="Moreland, Charles E [BUSI]" userId="1d5e7786-42e9-4812-b51e-30b193d95010" providerId="ADAL" clId="{C0992076-9B58-447D-8FD0-300F26DAEAA3}" dt="2024-12-06T03:27:05.719" v="2864"/>
          <ac:spMkLst>
            <pc:docMk/>
            <pc:sldMk cId="4282895945" sldId="336"/>
            <ac:spMk id="17" creationId="{82DDE797-F833-612C-FA10-2AEABDA73969}"/>
          </ac:spMkLst>
        </pc:spChg>
        <pc:spChg chg="mod">
          <ac:chgData name="Moreland, Charles E [BUSI]" userId="1d5e7786-42e9-4812-b51e-30b193d95010" providerId="ADAL" clId="{C0992076-9B58-447D-8FD0-300F26DAEAA3}" dt="2024-12-06T03:27:47.742" v="2959" actId="20577"/>
          <ac:spMkLst>
            <pc:docMk/>
            <pc:sldMk cId="4282895945" sldId="336"/>
            <ac:spMk id="18" creationId="{B26D117E-AB9A-219E-3FE9-A47857DA392C}"/>
          </ac:spMkLst>
        </pc:spChg>
        <pc:spChg chg="mod">
          <ac:chgData name="Moreland, Charles E [BUSI]" userId="1d5e7786-42e9-4812-b51e-30b193d95010" providerId="ADAL" clId="{C0992076-9B58-447D-8FD0-300F26DAEAA3}" dt="2024-12-06T03:27:05.719" v="2864"/>
          <ac:spMkLst>
            <pc:docMk/>
            <pc:sldMk cId="4282895945" sldId="336"/>
            <ac:spMk id="20" creationId="{4C2AAF28-F139-2FE2-2A68-3C058CCC5D8A}"/>
          </ac:spMkLst>
        </pc:spChg>
        <pc:spChg chg="mod">
          <ac:chgData name="Moreland, Charles E [BUSI]" userId="1d5e7786-42e9-4812-b51e-30b193d95010" providerId="ADAL" clId="{C0992076-9B58-447D-8FD0-300F26DAEAA3}" dt="2024-12-06T03:28:03.276" v="3000" actId="20577"/>
          <ac:spMkLst>
            <pc:docMk/>
            <pc:sldMk cId="4282895945" sldId="336"/>
            <ac:spMk id="21" creationId="{EDB23C8B-0E34-E889-BDBC-4A0A350FA474}"/>
          </ac:spMkLst>
        </pc:spChg>
        <pc:spChg chg="add del mod">
          <ac:chgData name="Moreland, Charles E [BUSI]" userId="1d5e7786-42e9-4812-b51e-30b193d95010" providerId="ADAL" clId="{C0992076-9B58-447D-8FD0-300F26DAEAA3}" dt="2024-12-06T03:28:33.843" v="3002" actId="478"/>
          <ac:spMkLst>
            <pc:docMk/>
            <pc:sldMk cId="4282895945" sldId="336"/>
            <ac:spMk id="26" creationId="{16FC444C-C024-5B20-25EB-63223CB32AA2}"/>
          </ac:spMkLst>
        </pc:spChg>
        <pc:spChg chg="mod">
          <ac:chgData name="Moreland, Charles E [BUSI]" userId="1d5e7786-42e9-4812-b51e-30b193d95010" providerId="ADAL" clId="{C0992076-9B58-447D-8FD0-300F26DAEAA3}" dt="2024-12-06T03:28:47.400" v="3003" actId="1076"/>
          <ac:spMkLst>
            <pc:docMk/>
            <pc:sldMk cId="4282895945" sldId="336"/>
            <ac:spMk id="266" creationId="{694B30E8-7381-B7CB-3C9C-6006B1B6E9D4}"/>
          </ac:spMkLst>
        </pc:spChg>
        <pc:grpChg chg="add mod">
          <ac:chgData name="Moreland, Charles E [BUSI]" userId="1d5e7786-42e9-4812-b51e-30b193d95010" providerId="ADAL" clId="{C0992076-9B58-447D-8FD0-300F26DAEAA3}" dt="2024-12-06T03:28:47.400" v="3003" actId="1076"/>
          <ac:grpSpMkLst>
            <pc:docMk/>
            <pc:sldMk cId="4282895945" sldId="336"/>
            <ac:grpSpMk id="3" creationId="{82F204AC-0BAA-AEB4-5624-120CAF82103D}"/>
          </ac:grpSpMkLst>
        </pc:grpChg>
        <pc:grpChg chg="add mod">
          <ac:chgData name="Moreland, Charles E [BUSI]" userId="1d5e7786-42e9-4812-b51e-30b193d95010" providerId="ADAL" clId="{C0992076-9B58-447D-8FD0-300F26DAEAA3}" dt="2024-12-06T03:28:47.400" v="3003" actId="1076"/>
          <ac:grpSpMkLst>
            <pc:docMk/>
            <pc:sldMk cId="4282895945" sldId="336"/>
            <ac:grpSpMk id="6" creationId="{D9DEF136-B91C-44FC-8C85-3C700FA4001D}"/>
          </ac:grpSpMkLst>
        </pc:grpChg>
        <pc:grpChg chg="add mod">
          <ac:chgData name="Moreland, Charles E [BUSI]" userId="1d5e7786-42e9-4812-b51e-30b193d95010" providerId="ADAL" clId="{C0992076-9B58-447D-8FD0-300F26DAEAA3}" dt="2024-12-06T03:28:47.400" v="3003" actId="1076"/>
          <ac:grpSpMkLst>
            <pc:docMk/>
            <pc:sldMk cId="4282895945" sldId="336"/>
            <ac:grpSpMk id="10" creationId="{3426B84A-89C6-1F33-DA41-E65E0B96AA55}"/>
          </ac:grpSpMkLst>
        </pc:grpChg>
        <pc:grpChg chg="add mod">
          <ac:chgData name="Moreland, Charles E [BUSI]" userId="1d5e7786-42e9-4812-b51e-30b193d95010" providerId="ADAL" clId="{C0992076-9B58-447D-8FD0-300F26DAEAA3}" dt="2024-12-06T03:28:47.400" v="3003" actId="1076"/>
          <ac:grpSpMkLst>
            <pc:docMk/>
            <pc:sldMk cId="4282895945" sldId="336"/>
            <ac:grpSpMk id="13" creationId="{25049061-11F6-7CC3-5D9F-DD0CF1C5111E}"/>
          </ac:grpSpMkLst>
        </pc:grpChg>
        <pc:grpChg chg="add mod">
          <ac:chgData name="Moreland, Charles E [BUSI]" userId="1d5e7786-42e9-4812-b51e-30b193d95010" providerId="ADAL" clId="{C0992076-9B58-447D-8FD0-300F26DAEAA3}" dt="2024-12-06T03:28:47.400" v="3003" actId="1076"/>
          <ac:grpSpMkLst>
            <pc:docMk/>
            <pc:sldMk cId="4282895945" sldId="336"/>
            <ac:grpSpMk id="16" creationId="{E13F361A-CAF0-9D68-3155-0BAD91B558C5}"/>
          </ac:grpSpMkLst>
        </pc:grpChg>
        <pc:grpChg chg="add mod">
          <ac:chgData name="Moreland, Charles E [BUSI]" userId="1d5e7786-42e9-4812-b51e-30b193d95010" providerId="ADAL" clId="{C0992076-9B58-447D-8FD0-300F26DAEAA3}" dt="2024-12-06T03:28:47.400" v="3003" actId="1076"/>
          <ac:grpSpMkLst>
            <pc:docMk/>
            <pc:sldMk cId="4282895945" sldId="336"/>
            <ac:grpSpMk id="19" creationId="{B3FB65AB-6AEE-12AD-5C7A-36440775CEE5}"/>
          </ac:grpSpMkLst>
        </pc:grpChg>
        <pc:cxnChg chg="add mod">
          <ac:chgData name="Moreland, Charles E [BUSI]" userId="1d5e7786-42e9-4812-b51e-30b193d95010" providerId="ADAL" clId="{C0992076-9B58-447D-8FD0-300F26DAEAA3}" dt="2024-12-06T03:28:47.400" v="3003" actId="1076"/>
          <ac:cxnSpMkLst>
            <pc:docMk/>
            <pc:sldMk cId="4282895945" sldId="336"/>
            <ac:cxnSpMk id="22" creationId="{A30449BC-D862-0441-9CB4-FDC727119E07}"/>
          </ac:cxnSpMkLst>
        </pc:cxnChg>
        <pc:cxnChg chg="add mod">
          <ac:chgData name="Moreland, Charles E [BUSI]" userId="1d5e7786-42e9-4812-b51e-30b193d95010" providerId="ADAL" clId="{C0992076-9B58-447D-8FD0-300F26DAEAA3}" dt="2024-12-06T03:28:47.400" v="3003" actId="1076"/>
          <ac:cxnSpMkLst>
            <pc:docMk/>
            <pc:sldMk cId="4282895945" sldId="336"/>
            <ac:cxnSpMk id="23" creationId="{8104EC61-940A-9B69-F346-5A7F8D6FC9CE}"/>
          </ac:cxnSpMkLst>
        </pc:cxnChg>
        <pc:cxnChg chg="add mod">
          <ac:chgData name="Moreland, Charles E [BUSI]" userId="1d5e7786-42e9-4812-b51e-30b193d95010" providerId="ADAL" clId="{C0992076-9B58-447D-8FD0-300F26DAEAA3}" dt="2024-12-06T03:28:47.400" v="3003" actId="1076"/>
          <ac:cxnSpMkLst>
            <pc:docMk/>
            <pc:sldMk cId="4282895945" sldId="336"/>
            <ac:cxnSpMk id="24" creationId="{38815781-3A5F-EE25-68BD-21ED2A63F77F}"/>
          </ac:cxnSpMkLst>
        </pc:cxnChg>
      </pc:sldChg>
      <pc:sldChg chg="addSp delSp modSp add mod modNotesTx">
        <pc:chgData name="Moreland, Charles E [BUSI]" userId="1d5e7786-42e9-4812-b51e-30b193d95010" providerId="ADAL" clId="{C0992076-9B58-447D-8FD0-300F26DAEAA3}" dt="2024-12-06T07:22:04.409" v="7294" actId="20577"/>
        <pc:sldMkLst>
          <pc:docMk/>
          <pc:sldMk cId="2531324651" sldId="338"/>
        </pc:sldMkLst>
        <pc:spChg chg="mod">
          <ac:chgData name="Moreland, Charles E [BUSI]" userId="1d5e7786-42e9-4812-b51e-30b193d95010" providerId="ADAL" clId="{C0992076-9B58-447D-8FD0-300F26DAEAA3}" dt="2024-12-06T03:28:58.055" v="3005"/>
          <ac:spMkLst>
            <pc:docMk/>
            <pc:sldMk cId="2531324651" sldId="338"/>
            <ac:spMk id="5" creationId="{BE99CEF5-5B4B-8075-3442-068E3C1103BA}"/>
          </ac:spMkLst>
        </pc:spChg>
        <pc:spChg chg="mod">
          <ac:chgData name="Moreland, Charles E [BUSI]" userId="1d5e7786-42e9-4812-b51e-30b193d95010" providerId="ADAL" clId="{C0992076-9B58-447D-8FD0-300F26DAEAA3}" dt="2024-12-06T03:29:12.260" v="3037" actId="20577"/>
          <ac:spMkLst>
            <pc:docMk/>
            <pc:sldMk cId="2531324651" sldId="338"/>
            <ac:spMk id="6" creationId="{81DE69F6-E246-07BC-B51E-73C239D791F3}"/>
          </ac:spMkLst>
        </pc:spChg>
        <pc:spChg chg="del mod">
          <ac:chgData name="Moreland, Charles E [BUSI]" userId="1d5e7786-42e9-4812-b51e-30b193d95010" providerId="ADAL" clId="{C0992076-9B58-447D-8FD0-300F26DAEAA3}" dt="2024-12-06T03:29:53.477" v="3134" actId="478"/>
          <ac:spMkLst>
            <pc:docMk/>
            <pc:sldMk cId="2531324651" sldId="338"/>
            <ac:spMk id="8" creationId="{C6132298-002A-B17D-DDDA-B87D9A29FFA6}"/>
          </ac:spMkLst>
        </pc:spChg>
        <pc:spChg chg="mod">
          <ac:chgData name="Moreland, Charles E [BUSI]" userId="1d5e7786-42e9-4812-b51e-30b193d95010" providerId="ADAL" clId="{C0992076-9B58-447D-8FD0-300F26DAEAA3}" dt="2024-12-06T03:28:58.055" v="3005"/>
          <ac:spMkLst>
            <pc:docMk/>
            <pc:sldMk cId="2531324651" sldId="338"/>
            <ac:spMk id="9" creationId="{3A0F91EC-D28E-8DA8-6ABD-24DECF2CD958}"/>
          </ac:spMkLst>
        </pc:spChg>
        <pc:spChg chg="mod">
          <ac:chgData name="Moreland, Charles E [BUSI]" userId="1d5e7786-42e9-4812-b51e-30b193d95010" providerId="ADAL" clId="{C0992076-9B58-447D-8FD0-300F26DAEAA3}" dt="2024-12-06T03:29:24.615" v="3075" actId="20577"/>
          <ac:spMkLst>
            <pc:docMk/>
            <pc:sldMk cId="2531324651" sldId="338"/>
            <ac:spMk id="10" creationId="{C2B10341-2D08-F762-AA77-E1A3071538AC}"/>
          </ac:spMkLst>
        </pc:spChg>
        <pc:spChg chg="mod">
          <ac:chgData name="Moreland, Charles E [BUSI]" userId="1d5e7786-42e9-4812-b51e-30b193d95010" providerId="ADAL" clId="{C0992076-9B58-447D-8FD0-300F26DAEAA3}" dt="2024-12-06T03:28:58.055" v="3005"/>
          <ac:spMkLst>
            <pc:docMk/>
            <pc:sldMk cId="2531324651" sldId="338"/>
            <ac:spMk id="12" creationId="{853723B7-728D-CEDD-1A23-75471DA77B9D}"/>
          </ac:spMkLst>
        </pc:spChg>
        <pc:spChg chg="mod">
          <ac:chgData name="Moreland, Charles E [BUSI]" userId="1d5e7786-42e9-4812-b51e-30b193d95010" providerId="ADAL" clId="{C0992076-9B58-447D-8FD0-300F26DAEAA3}" dt="2024-12-06T07:22:04.409" v="7294" actId="20577"/>
          <ac:spMkLst>
            <pc:docMk/>
            <pc:sldMk cId="2531324651" sldId="338"/>
            <ac:spMk id="13" creationId="{6E910C90-8F9E-0524-D118-50F7CA5799DC}"/>
          </ac:spMkLst>
        </pc:spChg>
        <pc:spChg chg="mod">
          <ac:chgData name="Moreland, Charles E [BUSI]" userId="1d5e7786-42e9-4812-b51e-30b193d95010" providerId="ADAL" clId="{C0992076-9B58-447D-8FD0-300F26DAEAA3}" dt="2024-12-06T03:28:58.055" v="3005"/>
          <ac:spMkLst>
            <pc:docMk/>
            <pc:sldMk cId="2531324651" sldId="338"/>
            <ac:spMk id="15" creationId="{BFC04590-7227-E47B-A1B1-C0F76EAF3BA5}"/>
          </ac:spMkLst>
        </pc:spChg>
        <pc:spChg chg="mod">
          <ac:chgData name="Moreland, Charles E [BUSI]" userId="1d5e7786-42e9-4812-b51e-30b193d95010" providerId="ADAL" clId="{C0992076-9B58-447D-8FD0-300F26DAEAA3}" dt="2024-12-06T03:29:18.366" v="3058" actId="20577"/>
          <ac:spMkLst>
            <pc:docMk/>
            <pc:sldMk cId="2531324651" sldId="338"/>
            <ac:spMk id="16" creationId="{D4A13051-463E-67A3-86E3-307A13D4BF42}"/>
          </ac:spMkLst>
        </pc:spChg>
        <pc:spChg chg="mod">
          <ac:chgData name="Moreland, Charles E [BUSI]" userId="1d5e7786-42e9-4812-b51e-30b193d95010" providerId="ADAL" clId="{C0992076-9B58-447D-8FD0-300F26DAEAA3}" dt="2024-12-06T03:28:58.055" v="3005"/>
          <ac:spMkLst>
            <pc:docMk/>
            <pc:sldMk cId="2531324651" sldId="338"/>
            <ac:spMk id="18" creationId="{4D7ADD01-776A-A774-E4B1-C6BA8B51582E}"/>
          </ac:spMkLst>
        </pc:spChg>
        <pc:spChg chg="mod">
          <ac:chgData name="Moreland, Charles E [BUSI]" userId="1d5e7786-42e9-4812-b51e-30b193d95010" providerId="ADAL" clId="{C0992076-9B58-447D-8FD0-300F26DAEAA3}" dt="2024-12-06T03:29:32.046" v="3094" actId="20577"/>
          <ac:spMkLst>
            <pc:docMk/>
            <pc:sldMk cId="2531324651" sldId="338"/>
            <ac:spMk id="19" creationId="{818F334F-6FF7-876B-CB8F-D276B5A74582}"/>
          </ac:spMkLst>
        </pc:spChg>
        <pc:spChg chg="mod">
          <ac:chgData name="Moreland, Charles E [BUSI]" userId="1d5e7786-42e9-4812-b51e-30b193d95010" providerId="ADAL" clId="{C0992076-9B58-447D-8FD0-300F26DAEAA3}" dt="2024-12-06T03:28:58.055" v="3005"/>
          <ac:spMkLst>
            <pc:docMk/>
            <pc:sldMk cId="2531324651" sldId="338"/>
            <ac:spMk id="21" creationId="{BFD5AF37-CEC9-BF4E-C768-846BF0496050}"/>
          </ac:spMkLst>
        </pc:spChg>
        <pc:spChg chg="mod">
          <ac:chgData name="Moreland, Charles E [BUSI]" userId="1d5e7786-42e9-4812-b51e-30b193d95010" providerId="ADAL" clId="{C0992076-9B58-447D-8FD0-300F26DAEAA3}" dt="2024-12-06T03:29:48.258" v="3132" actId="20577"/>
          <ac:spMkLst>
            <pc:docMk/>
            <pc:sldMk cId="2531324651" sldId="338"/>
            <ac:spMk id="22" creationId="{C0595C83-0543-14F7-CCE4-6121A49DD458}"/>
          </ac:spMkLst>
        </pc:spChg>
        <pc:spChg chg="mod">
          <ac:chgData name="Moreland, Charles E [BUSI]" userId="1d5e7786-42e9-4812-b51e-30b193d95010" providerId="ADAL" clId="{C0992076-9B58-447D-8FD0-300F26DAEAA3}" dt="2024-12-06T03:23:10.881" v="2714" actId="20577"/>
          <ac:spMkLst>
            <pc:docMk/>
            <pc:sldMk cId="2531324651" sldId="338"/>
            <ac:spMk id="264" creationId="{92CC5FA0-F5E8-7FB4-D965-DB7A3D90165B}"/>
          </ac:spMkLst>
        </pc:spChg>
        <pc:spChg chg="mod">
          <ac:chgData name="Moreland, Charles E [BUSI]" userId="1d5e7786-42e9-4812-b51e-30b193d95010" providerId="ADAL" clId="{C0992076-9B58-447D-8FD0-300F26DAEAA3}" dt="2024-12-06T03:29:58.981" v="3135" actId="1076"/>
          <ac:spMkLst>
            <pc:docMk/>
            <pc:sldMk cId="2531324651" sldId="338"/>
            <ac:spMk id="266" creationId="{E60BFCE7-DAD6-4C92-4099-6C80DF3E9876}"/>
          </ac:spMkLst>
        </pc:spChg>
        <pc:grpChg chg="mod">
          <ac:chgData name="Moreland, Charles E [BUSI]" userId="1d5e7786-42e9-4812-b51e-30b193d95010" providerId="ADAL" clId="{C0992076-9B58-447D-8FD0-300F26DAEAA3}" dt="2024-12-06T03:29:58.981" v="3135" actId="1076"/>
          <ac:grpSpMkLst>
            <pc:docMk/>
            <pc:sldMk cId="2531324651" sldId="338"/>
            <ac:grpSpMk id="3" creationId="{ED2C2067-A4AE-7C3D-9E00-9AE5F6F1B8E3}"/>
          </ac:grpSpMkLst>
        </pc:grpChg>
        <pc:grpChg chg="add mod">
          <ac:chgData name="Moreland, Charles E [BUSI]" userId="1d5e7786-42e9-4812-b51e-30b193d95010" providerId="ADAL" clId="{C0992076-9B58-447D-8FD0-300F26DAEAA3}" dt="2024-12-06T03:28:58.055" v="3005"/>
          <ac:grpSpMkLst>
            <pc:docMk/>
            <pc:sldMk cId="2531324651" sldId="338"/>
            <ac:grpSpMk id="4" creationId="{ED2C2067-A4AE-7C3D-9E00-9AE5F6F1B8E3}"/>
          </ac:grpSpMkLst>
        </pc:grpChg>
        <pc:grpChg chg="add mod">
          <ac:chgData name="Moreland, Charles E [BUSI]" userId="1d5e7786-42e9-4812-b51e-30b193d95010" providerId="ADAL" clId="{C0992076-9B58-447D-8FD0-300F26DAEAA3}" dt="2024-12-06T03:29:58.981" v="3135" actId="1076"/>
          <ac:grpSpMkLst>
            <pc:docMk/>
            <pc:sldMk cId="2531324651" sldId="338"/>
            <ac:grpSpMk id="7" creationId="{57612ADB-3EA0-0A21-F39C-7E227F68F05C}"/>
          </ac:grpSpMkLst>
        </pc:grpChg>
        <pc:grpChg chg="add mod">
          <ac:chgData name="Moreland, Charles E [BUSI]" userId="1d5e7786-42e9-4812-b51e-30b193d95010" providerId="ADAL" clId="{C0992076-9B58-447D-8FD0-300F26DAEAA3}" dt="2024-12-06T03:29:58.981" v="3135" actId="1076"/>
          <ac:grpSpMkLst>
            <pc:docMk/>
            <pc:sldMk cId="2531324651" sldId="338"/>
            <ac:grpSpMk id="11" creationId="{7C40B15C-D44D-DE9D-EA92-2D816D994820}"/>
          </ac:grpSpMkLst>
        </pc:grpChg>
        <pc:grpChg chg="add mod">
          <ac:chgData name="Moreland, Charles E [BUSI]" userId="1d5e7786-42e9-4812-b51e-30b193d95010" providerId="ADAL" clId="{C0992076-9B58-447D-8FD0-300F26DAEAA3}" dt="2024-12-06T03:29:58.981" v="3135" actId="1076"/>
          <ac:grpSpMkLst>
            <pc:docMk/>
            <pc:sldMk cId="2531324651" sldId="338"/>
            <ac:grpSpMk id="14" creationId="{C4D8B019-3B31-FB5B-0FD6-C9DC1D5D5815}"/>
          </ac:grpSpMkLst>
        </pc:grpChg>
        <pc:grpChg chg="add mod">
          <ac:chgData name="Moreland, Charles E [BUSI]" userId="1d5e7786-42e9-4812-b51e-30b193d95010" providerId="ADAL" clId="{C0992076-9B58-447D-8FD0-300F26DAEAA3}" dt="2024-12-06T03:29:58.981" v="3135" actId="1076"/>
          <ac:grpSpMkLst>
            <pc:docMk/>
            <pc:sldMk cId="2531324651" sldId="338"/>
            <ac:grpSpMk id="17" creationId="{583049E6-5939-8DB2-9057-7193EBB4D4B2}"/>
          </ac:grpSpMkLst>
        </pc:grpChg>
        <pc:grpChg chg="add mod">
          <ac:chgData name="Moreland, Charles E [BUSI]" userId="1d5e7786-42e9-4812-b51e-30b193d95010" providerId="ADAL" clId="{C0992076-9B58-447D-8FD0-300F26DAEAA3}" dt="2024-12-06T03:29:58.981" v="3135" actId="1076"/>
          <ac:grpSpMkLst>
            <pc:docMk/>
            <pc:sldMk cId="2531324651" sldId="338"/>
            <ac:grpSpMk id="20" creationId="{5B661F74-E0A6-9F2A-435B-CA77442DB881}"/>
          </ac:grpSpMkLst>
        </pc:grpChg>
        <pc:cxnChg chg="add mod">
          <ac:chgData name="Moreland, Charles E [BUSI]" userId="1d5e7786-42e9-4812-b51e-30b193d95010" providerId="ADAL" clId="{C0992076-9B58-447D-8FD0-300F26DAEAA3}" dt="2024-12-06T03:29:58.981" v="3135" actId="1076"/>
          <ac:cxnSpMkLst>
            <pc:docMk/>
            <pc:sldMk cId="2531324651" sldId="338"/>
            <ac:cxnSpMk id="23" creationId="{B5755A52-F369-C3F0-2EDA-DE19CB92701D}"/>
          </ac:cxnSpMkLst>
        </pc:cxnChg>
        <pc:cxnChg chg="add mod">
          <ac:chgData name="Moreland, Charles E [BUSI]" userId="1d5e7786-42e9-4812-b51e-30b193d95010" providerId="ADAL" clId="{C0992076-9B58-447D-8FD0-300F26DAEAA3}" dt="2024-12-06T03:29:58.981" v="3135" actId="1076"/>
          <ac:cxnSpMkLst>
            <pc:docMk/>
            <pc:sldMk cId="2531324651" sldId="338"/>
            <ac:cxnSpMk id="24" creationId="{C0879211-CCF8-9481-91B5-9303BB86C8B9}"/>
          </ac:cxnSpMkLst>
        </pc:cxnChg>
        <pc:cxnChg chg="add mod">
          <ac:chgData name="Moreland, Charles E [BUSI]" userId="1d5e7786-42e9-4812-b51e-30b193d95010" providerId="ADAL" clId="{C0992076-9B58-447D-8FD0-300F26DAEAA3}" dt="2024-12-06T03:29:58.981" v="3135" actId="1076"/>
          <ac:cxnSpMkLst>
            <pc:docMk/>
            <pc:sldMk cId="2531324651" sldId="338"/>
            <ac:cxnSpMk id="25" creationId="{FBFDF583-C585-105C-20B1-40930127DF16}"/>
          </ac:cxnSpMkLst>
        </pc:cxnChg>
      </pc:sldChg>
      <pc:sldChg chg="addSp delSp modSp del mod">
        <pc:chgData name="Moreland, Charles E [BUSI]" userId="1d5e7786-42e9-4812-b51e-30b193d95010" providerId="ADAL" clId="{C0992076-9B58-447D-8FD0-300F26DAEAA3}" dt="2024-12-06T03:30:04.444" v="3136" actId="2696"/>
        <pc:sldMkLst>
          <pc:docMk/>
          <pc:sldMk cId="1867091672" sldId="340"/>
        </pc:sldMkLst>
        <pc:picChg chg="del">
          <ac:chgData name="Moreland, Charles E [BUSI]" userId="1d5e7786-42e9-4812-b51e-30b193d95010" providerId="ADAL" clId="{C0992076-9B58-447D-8FD0-300F26DAEAA3}" dt="2024-12-06T03:25:11.286" v="2716" actId="478"/>
          <ac:picMkLst>
            <pc:docMk/>
            <pc:sldMk cId="1867091672" sldId="340"/>
            <ac:picMk id="27" creationId="{8FC0224B-58C1-3F19-A70C-B7C72364325A}"/>
          </ac:picMkLst>
        </pc:picChg>
        <pc:picChg chg="add mod">
          <ac:chgData name="Moreland, Charles E [BUSI]" userId="1d5e7786-42e9-4812-b51e-30b193d95010" providerId="ADAL" clId="{C0992076-9B58-447D-8FD0-300F26DAEAA3}" dt="2024-12-06T03:25:12.504" v="2717"/>
          <ac:picMkLst>
            <pc:docMk/>
            <pc:sldMk cId="1867091672" sldId="340"/>
            <ac:picMk id="29" creationId="{D10F6E19-0D1D-800E-8F89-D384A858D27D}"/>
          </ac:picMkLst>
        </pc:picChg>
        <pc:picChg chg="del">
          <ac:chgData name="Moreland, Charles E [BUSI]" userId="1d5e7786-42e9-4812-b51e-30b193d95010" providerId="ADAL" clId="{C0992076-9B58-447D-8FD0-300F26DAEAA3}" dt="2024-12-06T03:25:09.360" v="2715" actId="478"/>
          <ac:picMkLst>
            <pc:docMk/>
            <pc:sldMk cId="1867091672" sldId="340"/>
            <ac:picMk id="31" creationId="{2A5BB8B5-0B9E-BD77-A54B-D4F7B5D1DC17}"/>
          </ac:picMkLst>
        </pc:picChg>
      </pc:sldChg>
      <pc:sldChg chg="addSp delSp modSp add mod ord modNotesTx">
        <pc:chgData name="Moreland, Charles E [BUSI]" userId="1d5e7786-42e9-4812-b51e-30b193d95010" providerId="ADAL" clId="{C0992076-9B58-447D-8FD0-300F26DAEAA3}" dt="2024-12-06T07:29:02.123" v="7347" actId="20577"/>
        <pc:sldMkLst>
          <pc:docMk/>
          <pc:sldMk cId="2201504874" sldId="349"/>
        </pc:sldMkLst>
        <pc:spChg chg="add mod">
          <ac:chgData name="Moreland, Charles E [BUSI]" userId="1d5e7786-42e9-4812-b51e-30b193d95010" providerId="ADAL" clId="{C0992076-9B58-447D-8FD0-300F26DAEAA3}" dt="2024-12-06T06:07:46.399" v="6410" actId="255"/>
          <ac:spMkLst>
            <pc:docMk/>
            <pc:sldMk cId="2201504874" sldId="349"/>
            <ac:spMk id="6" creationId="{AF95D4B2-10B0-FEB6-CE08-B2CC4E278F44}"/>
          </ac:spMkLst>
        </pc:spChg>
        <pc:spChg chg="mod">
          <ac:chgData name="Moreland, Charles E [BUSI]" userId="1d5e7786-42e9-4812-b51e-30b193d95010" providerId="ADAL" clId="{C0992076-9B58-447D-8FD0-300F26DAEAA3}" dt="2024-12-06T04:11:24.571" v="4282" actId="14100"/>
          <ac:spMkLst>
            <pc:docMk/>
            <pc:sldMk cId="2201504874" sldId="349"/>
            <ac:spMk id="7" creationId="{FDB1BEFA-8EE8-E5BA-7563-FF295296A98A}"/>
          </ac:spMkLst>
        </pc:spChg>
        <pc:spChg chg="add del">
          <ac:chgData name="Moreland, Charles E [BUSI]" userId="1d5e7786-42e9-4812-b51e-30b193d95010" providerId="ADAL" clId="{C0992076-9B58-447D-8FD0-300F26DAEAA3}" dt="2024-12-06T03:58:07.329" v="4000" actId="22"/>
          <ac:spMkLst>
            <pc:docMk/>
            <pc:sldMk cId="2201504874" sldId="349"/>
            <ac:spMk id="9" creationId="{DD624AB2-6704-54F2-45FF-185F0A9F6D50}"/>
          </ac:spMkLst>
        </pc:spChg>
        <pc:spChg chg="mod">
          <ac:chgData name="Moreland, Charles E [BUSI]" userId="1d5e7786-42e9-4812-b51e-30b193d95010" providerId="ADAL" clId="{C0992076-9B58-447D-8FD0-300F26DAEAA3}" dt="2024-12-06T07:29:02.123" v="7347" actId="20577"/>
          <ac:spMkLst>
            <pc:docMk/>
            <pc:sldMk cId="2201504874" sldId="349"/>
            <ac:spMk id="10" creationId="{76AD7790-6060-7466-5AA6-354D830CFFAB}"/>
          </ac:spMkLst>
        </pc:spChg>
        <pc:spChg chg="mod">
          <ac:chgData name="Moreland, Charles E [BUSI]" userId="1d5e7786-42e9-4812-b51e-30b193d95010" providerId="ADAL" clId="{C0992076-9B58-447D-8FD0-300F26DAEAA3}" dt="2024-12-06T04:11:28.813" v="4283" actId="14100"/>
          <ac:spMkLst>
            <pc:docMk/>
            <pc:sldMk cId="2201504874" sldId="349"/>
            <ac:spMk id="11" creationId="{896C1154-13F9-364F-D03B-850A41CEC63F}"/>
          </ac:spMkLst>
        </pc:spChg>
        <pc:spChg chg="add del">
          <ac:chgData name="Moreland, Charles E [BUSI]" userId="1d5e7786-42e9-4812-b51e-30b193d95010" providerId="ADAL" clId="{C0992076-9B58-447D-8FD0-300F26DAEAA3}" dt="2024-12-06T03:58:11.578" v="4002" actId="22"/>
          <ac:spMkLst>
            <pc:docMk/>
            <pc:sldMk cId="2201504874" sldId="349"/>
            <ac:spMk id="13" creationId="{B94FC2DB-A9B8-5A2B-B083-CC7DF9B3EF8E}"/>
          </ac:spMkLst>
        </pc:spChg>
        <pc:spChg chg="add mod">
          <ac:chgData name="Moreland, Charles E [BUSI]" userId="1d5e7786-42e9-4812-b51e-30b193d95010" providerId="ADAL" clId="{C0992076-9B58-447D-8FD0-300F26DAEAA3}" dt="2024-12-06T03:59:49.045" v="4113" actId="1076"/>
          <ac:spMkLst>
            <pc:docMk/>
            <pc:sldMk cId="2201504874" sldId="349"/>
            <ac:spMk id="14" creationId="{5D9DC637-BD8C-2E32-1943-E5841969F159}"/>
          </ac:spMkLst>
        </pc:spChg>
        <pc:spChg chg="mod">
          <ac:chgData name="Moreland, Charles E [BUSI]" userId="1d5e7786-42e9-4812-b51e-30b193d95010" providerId="ADAL" clId="{C0992076-9B58-447D-8FD0-300F26DAEAA3}" dt="2024-12-06T03:42:00.537" v="3397" actId="20577"/>
          <ac:spMkLst>
            <pc:docMk/>
            <pc:sldMk cId="2201504874" sldId="349"/>
            <ac:spMk id="264" creationId="{8DE5111D-89F7-8527-283B-FA0B40903BC1}"/>
          </ac:spMkLst>
        </pc:spChg>
        <pc:graphicFrameChg chg="del">
          <ac:chgData name="Moreland, Charles E [BUSI]" userId="1d5e7786-42e9-4812-b51e-30b193d95010" providerId="ADAL" clId="{C0992076-9B58-447D-8FD0-300F26DAEAA3}" dt="2024-12-06T03:40:43.215" v="3330" actId="478"/>
          <ac:graphicFrameMkLst>
            <pc:docMk/>
            <pc:sldMk cId="2201504874" sldId="349"/>
            <ac:graphicFrameMk id="16" creationId="{F8CF5C1F-A152-0850-756B-179C600B13B8}"/>
          </ac:graphicFrameMkLst>
        </pc:graphicFrameChg>
        <pc:cxnChg chg="add del mod">
          <ac:chgData name="Moreland, Charles E [BUSI]" userId="1d5e7786-42e9-4812-b51e-30b193d95010" providerId="ADAL" clId="{C0992076-9B58-447D-8FD0-300F26DAEAA3}" dt="2024-12-06T03:56:59.844" v="3948" actId="478"/>
          <ac:cxnSpMkLst>
            <pc:docMk/>
            <pc:sldMk cId="2201504874" sldId="349"/>
            <ac:cxnSpMk id="4" creationId="{A1DFC6B9-6D7F-1170-2E46-FDB124381217}"/>
          </ac:cxnSpMkLst>
        </pc:cxnChg>
      </pc:sldChg>
      <pc:sldChg chg="addSp delSp modSp mod modNotesTx">
        <pc:chgData name="Moreland, Charles E [BUSI]" userId="1d5e7786-42e9-4812-b51e-30b193d95010" providerId="ADAL" clId="{C0992076-9B58-447D-8FD0-300F26DAEAA3}" dt="2024-12-06T07:26:09.358" v="7334" actId="20577"/>
        <pc:sldMkLst>
          <pc:docMk/>
          <pc:sldMk cId="4039011758" sldId="353"/>
        </pc:sldMkLst>
        <pc:spChg chg="add del mod">
          <ac:chgData name="Moreland, Charles E [BUSI]" userId="1d5e7786-42e9-4812-b51e-30b193d95010" providerId="ADAL" clId="{C0992076-9B58-447D-8FD0-300F26DAEAA3}" dt="2024-12-06T04:17:33.418" v="4440" actId="478"/>
          <ac:spMkLst>
            <pc:docMk/>
            <pc:sldMk cId="4039011758" sldId="353"/>
            <ac:spMk id="5" creationId="{EFF5DA55-D9BD-F44C-1096-70356A6107BB}"/>
          </ac:spMkLst>
        </pc:spChg>
        <pc:spChg chg="mod">
          <ac:chgData name="Moreland, Charles E [BUSI]" userId="1d5e7786-42e9-4812-b51e-30b193d95010" providerId="ADAL" clId="{C0992076-9B58-447D-8FD0-300F26DAEAA3}" dt="2024-12-06T06:52:42.441" v="7202" actId="20577"/>
          <ac:spMkLst>
            <pc:docMk/>
            <pc:sldMk cId="4039011758" sldId="353"/>
            <ac:spMk id="6" creationId="{04BBE17E-1FE6-FB6C-2DA8-5DBAC21CDE0E}"/>
          </ac:spMkLst>
        </pc:spChg>
        <pc:spChg chg="mod">
          <ac:chgData name="Moreland, Charles E [BUSI]" userId="1d5e7786-42e9-4812-b51e-30b193d95010" providerId="ADAL" clId="{C0992076-9B58-447D-8FD0-300F26DAEAA3}" dt="2024-12-06T07:25:54.867" v="7328" actId="20577"/>
          <ac:spMkLst>
            <pc:docMk/>
            <pc:sldMk cId="4039011758" sldId="353"/>
            <ac:spMk id="7" creationId="{3BB2CE91-2826-02DD-0D1C-3D723F7EE5F3}"/>
          </ac:spMkLst>
        </pc:spChg>
        <pc:spChg chg="mod">
          <ac:chgData name="Moreland, Charles E [BUSI]" userId="1d5e7786-42e9-4812-b51e-30b193d95010" providerId="ADAL" clId="{C0992076-9B58-447D-8FD0-300F26DAEAA3}" dt="2024-12-06T04:27:09.003" v="4608" actId="20577"/>
          <ac:spMkLst>
            <pc:docMk/>
            <pc:sldMk cId="4039011758" sldId="353"/>
            <ac:spMk id="10" creationId="{549240A5-4691-32D0-7872-3ED7B8929882}"/>
          </ac:spMkLst>
        </pc:spChg>
        <pc:spChg chg="add del mod">
          <ac:chgData name="Moreland, Charles E [BUSI]" userId="1d5e7786-42e9-4812-b51e-30b193d95010" providerId="ADAL" clId="{C0992076-9B58-447D-8FD0-300F26DAEAA3}" dt="2024-12-06T07:26:09.358" v="7334" actId="20577"/>
          <ac:spMkLst>
            <pc:docMk/>
            <pc:sldMk cId="4039011758" sldId="353"/>
            <ac:spMk id="11" creationId="{5102807F-E001-7E89-51FF-5A2D56F4B926}"/>
          </ac:spMkLst>
        </pc:spChg>
        <pc:cxnChg chg="add del">
          <ac:chgData name="Moreland, Charles E [BUSI]" userId="1d5e7786-42e9-4812-b51e-30b193d95010" providerId="ADAL" clId="{C0992076-9B58-447D-8FD0-300F26DAEAA3}" dt="2024-12-06T04:17:35.644" v="4441" actId="478"/>
          <ac:cxnSpMkLst>
            <pc:docMk/>
            <pc:sldMk cId="4039011758" sldId="353"/>
            <ac:cxnSpMk id="4" creationId="{5320C47E-9878-E2FF-9E52-3747A1896965}"/>
          </ac:cxnSpMkLst>
        </pc:cxnChg>
      </pc:sldChg>
      <pc:sldChg chg="modSp add mod ord">
        <pc:chgData name="Moreland, Charles E [BUSI]" userId="1d5e7786-42e9-4812-b51e-30b193d95010" providerId="ADAL" clId="{C0992076-9B58-447D-8FD0-300F26DAEAA3}" dt="2024-12-06T04:12:20.062" v="4315" actId="20577"/>
        <pc:sldMkLst>
          <pc:docMk/>
          <pc:sldMk cId="4220161323" sldId="354"/>
        </pc:sldMkLst>
        <pc:spChg chg="mod">
          <ac:chgData name="Moreland, Charles E [BUSI]" userId="1d5e7786-42e9-4812-b51e-30b193d95010" providerId="ADAL" clId="{C0992076-9B58-447D-8FD0-300F26DAEAA3}" dt="2024-12-06T04:12:20.062" v="4315" actId="20577"/>
          <ac:spMkLst>
            <pc:docMk/>
            <pc:sldMk cId="4220161323" sldId="354"/>
            <ac:spMk id="264" creationId="{EAFE51F9-C020-A19C-8EAA-27BE7FB2FD38}"/>
          </ac:spMkLst>
        </pc:spChg>
      </pc:sldChg>
      <pc:sldChg chg="modNotesTx">
        <pc:chgData name="Moreland, Charles E [BUSI]" userId="1d5e7786-42e9-4812-b51e-30b193d95010" providerId="ADAL" clId="{C0992076-9B58-447D-8FD0-300F26DAEAA3}" dt="2024-12-06T06:50:31.187" v="7163" actId="20577"/>
        <pc:sldMkLst>
          <pc:docMk/>
          <pc:sldMk cId="2671355674" sldId="355"/>
        </pc:sldMkLst>
      </pc:sldChg>
      <pc:sldChg chg="modNotesTx">
        <pc:chgData name="Moreland, Charles E [BUSI]" userId="1d5e7786-42e9-4812-b51e-30b193d95010" providerId="ADAL" clId="{C0992076-9B58-447D-8FD0-300F26DAEAA3}" dt="2024-12-06T06:50:15.855" v="7147" actId="20577"/>
        <pc:sldMkLst>
          <pc:docMk/>
          <pc:sldMk cId="2019276238" sldId="356"/>
        </pc:sldMkLst>
      </pc:sldChg>
      <pc:sldChg chg="addSp delSp modSp mod">
        <pc:chgData name="Moreland, Charles E [BUSI]" userId="1d5e7786-42e9-4812-b51e-30b193d95010" providerId="ADAL" clId="{C0992076-9B58-447D-8FD0-300F26DAEAA3}" dt="2024-12-06T06:32:31.468" v="7093" actId="20577"/>
        <pc:sldMkLst>
          <pc:docMk/>
          <pc:sldMk cId="2885092820" sldId="357"/>
        </pc:sldMkLst>
        <pc:spChg chg="add mod">
          <ac:chgData name="Moreland, Charles E [BUSI]" userId="1d5e7786-42e9-4812-b51e-30b193d95010" providerId="ADAL" clId="{C0992076-9B58-447D-8FD0-300F26DAEAA3}" dt="2024-12-06T06:14:00.343" v="6419" actId="1076"/>
          <ac:spMkLst>
            <pc:docMk/>
            <pc:sldMk cId="2885092820" sldId="357"/>
            <ac:spMk id="4" creationId="{FC7552F2-9C0D-E3ED-A246-35D4ECF9627F}"/>
          </ac:spMkLst>
        </pc:spChg>
        <pc:spChg chg="mod">
          <ac:chgData name="Moreland, Charles E [BUSI]" userId="1d5e7786-42e9-4812-b51e-30b193d95010" providerId="ADAL" clId="{C0992076-9B58-447D-8FD0-300F26DAEAA3}" dt="2024-12-06T06:23:11.122" v="6840" actId="20577"/>
          <ac:spMkLst>
            <pc:docMk/>
            <pc:sldMk cId="2885092820" sldId="357"/>
            <ac:spMk id="6" creationId="{7EA86478-E2DC-0AB8-090E-3C11773D0D93}"/>
          </ac:spMkLst>
        </pc:spChg>
        <pc:spChg chg="mod">
          <ac:chgData name="Moreland, Charles E [BUSI]" userId="1d5e7786-42e9-4812-b51e-30b193d95010" providerId="ADAL" clId="{C0992076-9B58-447D-8FD0-300F26DAEAA3}" dt="2024-12-06T06:26:39.926" v="6928" actId="20577"/>
          <ac:spMkLst>
            <pc:docMk/>
            <pc:sldMk cId="2885092820" sldId="357"/>
            <ac:spMk id="8" creationId="{E35891B3-6F0D-16F5-6196-16380EB7DC94}"/>
          </ac:spMkLst>
        </pc:spChg>
        <pc:spChg chg="mod">
          <ac:chgData name="Moreland, Charles E [BUSI]" userId="1d5e7786-42e9-4812-b51e-30b193d95010" providerId="ADAL" clId="{C0992076-9B58-447D-8FD0-300F26DAEAA3}" dt="2024-12-06T06:30:36.220" v="6996" actId="1076"/>
          <ac:spMkLst>
            <pc:docMk/>
            <pc:sldMk cId="2885092820" sldId="357"/>
            <ac:spMk id="10" creationId="{73998554-D8D6-7287-1576-528A10E3590F}"/>
          </ac:spMkLst>
        </pc:spChg>
        <pc:spChg chg="add del mod">
          <ac:chgData name="Moreland, Charles E [BUSI]" userId="1d5e7786-42e9-4812-b51e-30b193d95010" providerId="ADAL" clId="{C0992076-9B58-447D-8FD0-300F26DAEAA3}" dt="2024-12-06T06:17:14.419" v="6541" actId="478"/>
          <ac:spMkLst>
            <pc:docMk/>
            <pc:sldMk cId="2885092820" sldId="357"/>
            <ac:spMk id="13" creationId="{55924505-9061-C18D-A665-E20A7D9DC26C}"/>
          </ac:spMkLst>
        </pc:spChg>
        <pc:spChg chg="add del mod">
          <ac:chgData name="Moreland, Charles E [BUSI]" userId="1d5e7786-42e9-4812-b51e-30b193d95010" providerId="ADAL" clId="{C0992076-9B58-447D-8FD0-300F26DAEAA3}" dt="2024-12-06T06:17:04.493" v="6537" actId="478"/>
          <ac:spMkLst>
            <pc:docMk/>
            <pc:sldMk cId="2885092820" sldId="357"/>
            <ac:spMk id="16" creationId="{E50E3910-D84C-32B1-392A-705FD54F3C34}"/>
          </ac:spMkLst>
        </pc:spChg>
        <pc:spChg chg="add mod">
          <ac:chgData name="Moreland, Charles E [BUSI]" userId="1d5e7786-42e9-4812-b51e-30b193d95010" providerId="ADAL" clId="{C0992076-9B58-447D-8FD0-300F26DAEAA3}" dt="2024-12-06T06:18:49.896" v="6594" actId="1076"/>
          <ac:spMkLst>
            <pc:docMk/>
            <pc:sldMk cId="2885092820" sldId="357"/>
            <ac:spMk id="17" creationId="{7868CB94-AF08-E1E2-5D43-DB4EDE226CC7}"/>
          </ac:spMkLst>
        </pc:spChg>
        <pc:spChg chg="add del mod">
          <ac:chgData name="Moreland, Charles E [BUSI]" userId="1d5e7786-42e9-4812-b51e-30b193d95010" providerId="ADAL" clId="{C0992076-9B58-447D-8FD0-300F26DAEAA3}" dt="2024-12-06T06:30:39.969" v="6998" actId="478"/>
          <ac:spMkLst>
            <pc:docMk/>
            <pc:sldMk cId="2885092820" sldId="357"/>
            <ac:spMk id="19" creationId="{9D48F252-6DB1-0DA4-8566-05F8709B004A}"/>
          </ac:spMkLst>
        </pc:spChg>
        <pc:spChg chg="mod">
          <ac:chgData name="Moreland, Charles E [BUSI]" userId="1d5e7786-42e9-4812-b51e-30b193d95010" providerId="ADAL" clId="{C0992076-9B58-447D-8FD0-300F26DAEAA3}" dt="2024-12-06T06:18:49.896" v="6594" actId="1076"/>
          <ac:spMkLst>
            <pc:docMk/>
            <pc:sldMk cId="2885092820" sldId="357"/>
            <ac:spMk id="206" creationId="{19DDB555-75FA-D189-F287-7E120CFAC8F7}"/>
          </ac:spMkLst>
        </pc:spChg>
        <pc:spChg chg="del mod">
          <ac:chgData name="Moreland, Charles E [BUSI]" userId="1d5e7786-42e9-4812-b51e-30b193d95010" providerId="ADAL" clId="{C0992076-9B58-447D-8FD0-300F26DAEAA3}" dt="2024-12-06T06:15:36.238" v="6450" actId="478"/>
          <ac:spMkLst>
            <pc:docMk/>
            <pc:sldMk cId="2885092820" sldId="357"/>
            <ac:spMk id="207" creationId="{F7E7F5EC-E604-A63E-D8CC-646A270C9E70}"/>
          </ac:spMkLst>
        </pc:spChg>
        <pc:spChg chg="mod">
          <ac:chgData name="Moreland, Charles E [BUSI]" userId="1d5e7786-42e9-4812-b51e-30b193d95010" providerId="ADAL" clId="{C0992076-9B58-447D-8FD0-300F26DAEAA3}" dt="2024-12-06T06:20:25.924" v="6648" actId="1076"/>
          <ac:spMkLst>
            <pc:docMk/>
            <pc:sldMk cId="2885092820" sldId="357"/>
            <ac:spMk id="208" creationId="{DF76D049-C10E-E45E-6DB4-6829886C5D70}"/>
          </ac:spMkLst>
        </pc:spChg>
        <pc:spChg chg="mod">
          <ac:chgData name="Moreland, Charles E [BUSI]" userId="1d5e7786-42e9-4812-b51e-30b193d95010" providerId="ADAL" clId="{C0992076-9B58-447D-8FD0-300F26DAEAA3}" dt="2024-12-06T06:26:23.896" v="6909" actId="1076"/>
          <ac:spMkLst>
            <pc:docMk/>
            <pc:sldMk cId="2885092820" sldId="357"/>
            <ac:spMk id="209" creationId="{CB6CB2DE-25B8-F1E2-C9A9-0B2A58BA4CDD}"/>
          </ac:spMkLst>
        </pc:spChg>
        <pc:spChg chg="mod">
          <ac:chgData name="Moreland, Charles E [BUSI]" userId="1d5e7786-42e9-4812-b51e-30b193d95010" providerId="ADAL" clId="{C0992076-9B58-447D-8FD0-300F26DAEAA3}" dt="2024-12-06T06:26:16.707" v="6907" actId="1076"/>
          <ac:spMkLst>
            <pc:docMk/>
            <pc:sldMk cId="2885092820" sldId="357"/>
            <ac:spMk id="210" creationId="{70009531-213E-D8A0-367B-E631B2512B4B}"/>
          </ac:spMkLst>
        </pc:spChg>
        <pc:spChg chg="add del mod">
          <ac:chgData name="Moreland, Charles E [BUSI]" userId="1d5e7786-42e9-4812-b51e-30b193d95010" providerId="ADAL" clId="{C0992076-9B58-447D-8FD0-300F26DAEAA3}" dt="2024-12-06T06:30:44.753" v="7002" actId="20577"/>
          <ac:spMkLst>
            <pc:docMk/>
            <pc:sldMk cId="2885092820" sldId="357"/>
            <ac:spMk id="212" creationId="{DB069466-8243-7B5A-59B1-864DAC546D02}"/>
          </ac:spMkLst>
        </pc:spChg>
        <pc:graphicFrameChg chg="mod">
          <ac:chgData name="Moreland, Charles E [BUSI]" userId="1d5e7786-42e9-4812-b51e-30b193d95010" providerId="ADAL" clId="{C0992076-9B58-447D-8FD0-300F26DAEAA3}" dt="2024-12-06T06:32:31.468" v="7093" actId="20577"/>
          <ac:graphicFrameMkLst>
            <pc:docMk/>
            <pc:sldMk cId="2885092820" sldId="357"/>
            <ac:graphicFrameMk id="24" creationId="{95802BB6-AC14-7BCC-FD83-AEEF4870BEC8}"/>
          </ac:graphicFrameMkLst>
        </pc:graphicFrameChg>
        <pc:graphicFrameChg chg="mod">
          <ac:chgData name="Moreland, Charles E [BUSI]" userId="1d5e7786-42e9-4812-b51e-30b193d95010" providerId="ADAL" clId="{C0992076-9B58-447D-8FD0-300F26DAEAA3}" dt="2024-12-06T06:31:41.204" v="7083" actId="20577"/>
          <ac:graphicFrameMkLst>
            <pc:docMk/>
            <pc:sldMk cId="2885092820" sldId="357"/>
            <ac:graphicFrameMk id="25" creationId="{D6DD7CE8-76A6-DB1E-9504-DC8C0CB46328}"/>
          </ac:graphicFrameMkLst>
        </pc:graphicFrameChg>
        <pc:cxnChg chg="del mod">
          <ac:chgData name="Moreland, Charles E [BUSI]" userId="1d5e7786-42e9-4812-b51e-30b193d95010" providerId="ADAL" clId="{C0992076-9B58-447D-8FD0-300F26DAEAA3}" dt="2024-12-06T06:17:27.766" v="6545" actId="478"/>
          <ac:cxnSpMkLst>
            <pc:docMk/>
            <pc:sldMk cId="2885092820" sldId="357"/>
            <ac:cxnSpMk id="14" creationId="{8AC8DC8D-1BE7-924E-F31A-AADFC20FCC36}"/>
          </ac:cxnSpMkLst>
        </pc:cxnChg>
      </pc:sldChg>
      <pc:sldChg chg="addSp delSp modSp add mod ord modNotesTx">
        <pc:chgData name="Moreland, Charles E [BUSI]" userId="1d5e7786-42e9-4812-b51e-30b193d95010" providerId="ADAL" clId="{C0992076-9B58-447D-8FD0-300F26DAEAA3}" dt="2024-12-06T06:50:54.658" v="7168" actId="20577"/>
        <pc:sldMkLst>
          <pc:docMk/>
          <pc:sldMk cId="1278534416" sldId="358"/>
        </pc:sldMkLst>
        <pc:spChg chg="add mod">
          <ac:chgData name="Moreland, Charles E [BUSI]" userId="1d5e7786-42e9-4812-b51e-30b193d95010" providerId="ADAL" clId="{C0992076-9B58-447D-8FD0-300F26DAEAA3}" dt="2024-12-06T05:01:46.219" v="5349" actId="20577"/>
          <ac:spMkLst>
            <pc:docMk/>
            <pc:sldMk cId="1278534416" sldId="358"/>
            <ac:spMk id="9" creationId="{852615F6-D7DE-61A7-50A6-A894F372871E}"/>
          </ac:spMkLst>
        </pc:spChg>
        <pc:spChg chg="add mod">
          <ac:chgData name="Moreland, Charles E [BUSI]" userId="1d5e7786-42e9-4812-b51e-30b193d95010" providerId="ADAL" clId="{C0992076-9B58-447D-8FD0-300F26DAEAA3}" dt="2024-12-06T05:00:52.567" v="5316" actId="20577"/>
          <ac:spMkLst>
            <pc:docMk/>
            <pc:sldMk cId="1278534416" sldId="358"/>
            <ac:spMk id="10" creationId="{E3882844-880D-6C04-9E1E-7E5CC851F726}"/>
          </ac:spMkLst>
        </pc:spChg>
        <pc:spChg chg="mod">
          <ac:chgData name="Moreland, Charles E [BUSI]" userId="1d5e7786-42e9-4812-b51e-30b193d95010" providerId="ADAL" clId="{C0992076-9B58-447D-8FD0-300F26DAEAA3}" dt="2024-12-06T05:04:29.373" v="5367" actId="20577"/>
          <ac:spMkLst>
            <pc:docMk/>
            <pc:sldMk cId="1278534416" sldId="358"/>
            <ac:spMk id="12" creationId="{878FA89E-AC20-D501-BD6D-05355230ADE9}"/>
          </ac:spMkLst>
        </pc:spChg>
        <pc:spChg chg="mod">
          <ac:chgData name="Moreland, Charles E [BUSI]" userId="1d5e7786-42e9-4812-b51e-30b193d95010" providerId="ADAL" clId="{C0992076-9B58-447D-8FD0-300F26DAEAA3}" dt="2024-12-06T04:58:05.503" v="5161" actId="20577"/>
          <ac:spMkLst>
            <pc:docMk/>
            <pc:sldMk cId="1278534416" sldId="358"/>
            <ac:spMk id="533" creationId="{42BB1B4E-C91C-07F9-E6EA-1BF5B6DD213D}"/>
          </ac:spMkLst>
        </pc:spChg>
        <pc:spChg chg="mod">
          <ac:chgData name="Moreland, Charles E [BUSI]" userId="1d5e7786-42e9-4812-b51e-30b193d95010" providerId="ADAL" clId="{C0992076-9B58-447D-8FD0-300F26DAEAA3}" dt="2024-12-06T04:59:13.368" v="5182" actId="14100"/>
          <ac:spMkLst>
            <pc:docMk/>
            <pc:sldMk cId="1278534416" sldId="358"/>
            <ac:spMk id="534" creationId="{42F348BC-DF40-125D-36EA-C961C4070249}"/>
          </ac:spMkLst>
        </pc:spChg>
        <pc:spChg chg="mod">
          <ac:chgData name="Moreland, Charles E [BUSI]" userId="1d5e7786-42e9-4812-b51e-30b193d95010" providerId="ADAL" clId="{C0992076-9B58-447D-8FD0-300F26DAEAA3}" dt="2024-12-06T05:02:22.903" v="5364" actId="20577"/>
          <ac:spMkLst>
            <pc:docMk/>
            <pc:sldMk cId="1278534416" sldId="358"/>
            <ac:spMk id="535" creationId="{A7DB4BC7-530F-B3E7-5711-A42CDC35BA10}"/>
          </ac:spMkLst>
        </pc:spChg>
        <pc:spChg chg="mod">
          <ac:chgData name="Moreland, Charles E [BUSI]" userId="1d5e7786-42e9-4812-b51e-30b193d95010" providerId="ADAL" clId="{C0992076-9B58-447D-8FD0-300F26DAEAA3}" dt="2024-12-06T05:09:41.321" v="5386" actId="20577"/>
          <ac:spMkLst>
            <pc:docMk/>
            <pc:sldMk cId="1278534416" sldId="358"/>
            <ac:spMk id="537" creationId="{A89422B9-1CB5-C910-0660-DD3AA86ADC6C}"/>
          </ac:spMkLst>
        </pc:spChg>
        <pc:spChg chg="mod">
          <ac:chgData name="Moreland, Charles E [BUSI]" userId="1d5e7786-42e9-4812-b51e-30b193d95010" providerId="ADAL" clId="{C0992076-9B58-447D-8FD0-300F26DAEAA3}" dt="2024-12-06T04:58:39.520" v="5171" actId="1076"/>
          <ac:spMkLst>
            <pc:docMk/>
            <pc:sldMk cId="1278534416" sldId="358"/>
            <ac:spMk id="538" creationId="{C75D3B79-6CF0-F0BA-2013-40AFB99ECE02}"/>
          </ac:spMkLst>
        </pc:spChg>
        <pc:grpChg chg="mod">
          <ac:chgData name="Moreland, Charles E [BUSI]" userId="1d5e7786-42e9-4812-b51e-30b193d95010" providerId="ADAL" clId="{C0992076-9B58-447D-8FD0-300F26DAEAA3}" dt="2024-12-06T05:51:13.799" v="6182" actId="1076"/>
          <ac:grpSpMkLst>
            <pc:docMk/>
            <pc:sldMk cId="1278534416" sldId="358"/>
            <ac:grpSpMk id="25" creationId="{61334743-B9AE-FCCB-5645-A73B45C4EEFA}"/>
          </ac:grpSpMkLst>
        </pc:grpChg>
        <pc:graphicFrameChg chg="mod">
          <ac:chgData name="Moreland, Charles E [BUSI]" userId="1d5e7786-42e9-4812-b51e-30b193d95010" providerId="ADAL" clId="{C0992076-9B58-447D-8FD0-300F26DAEAA3}" dt="2024-12-06T05:51:00.576" v="6181" actId="1076"/>
          <ac:graphicFrameMkLst>
            <pc:docMk/>
            <pc:sldMk cId="1278534416" sldId="358"/>
            <ac:graphicFrameMk id="7" creationId="{F69F95E1-272D-DB67-C237-C16DE3453F7F}"/>
          </ac:graphicFrameMkLst>
        </pc:graphicFrameChg>
        <pc:graphicFrameChg chg="mod">
          <ac:chgData name="Moreland, Charles E [BUSI]" userId="1d5e7786-42e9-4812-b51e-30b193d95010" providerId="ADAL" clId="{C0992076-9B58-447D-8FD0-300F26DAEAA3}" dt="2024-12-06T05:51:48.463" v="6184" actId="1076"/>
          <ac:graphicFrameMkLst>
            <pc:docMk/>
            <pc:sldMk cId="1278534416" sldId="358"/>
            <ac:graphicFrameMk id="11" creationId="{59F44980-89EC-D38D-85A9-8A311D287E39}"/>
          </ac:graphicFrameMkLst>
        </pc:graphicFrameChg>
        <pc:graphicFrameChg chg="mod">
          <ac:chgData name="Moreland, Charles E [BUSI]" userId="1d5e7786-42e9-4812-b51e-30b193d95010" providerId="ADAL" clId="{C0992076-9B58-447D-8FD0-300F26DAEAA3}" dt="2024-12-06T05:51:48.463" v="6184" actId="1076"/>
          <ac:graphicFrameMkLst>
            <pc:docMk/>
            <pc:sldMk cId="1278534416" sldId="358"/>
            <ac:graphicFrameMk id="13" creationId="{81BF8FF2-FF42-414D-35B7-DDE7B1B6EA48}"/>
          </ac:graphicFrameMkLst>
        </pc:graphicFrameChg>
        <pc:graphicFrameChg chg="mod">
          <ac:chgData name="Moreland, Charles E [BUSI]" userId="1d5e7786-42e9-4812-b51e-30b193d95010" providerId="ADAL" clId="{C0992076-9B58-447D-8FD0-300F26DAEAA3}" dt="2024-12-06T05:51:13.799" v="6182" actId="1076"/>
          <ac:graphicFrameMkLst>
            <pc:docMk/>
            <pc:sldMk cId="1278534416" sldId="358"/>
            <ac:graphicFrameMk id="15" creationId="{66215FE4-0C74-79E9-DC39-C0EDE50BA93E}"/>
          </ac:graphicFrameMkLst>
        </pc:graphicFrameChg>
        <pc:graphicFrameChg chg="mod">
          <ac:chgData name="Moreland, Charles E [BUSI]" userId="1d5e7786-42e9-4812-b51e-30b193d95010" providerId="ADAL" clId="{C0992076-9B58-447D-8FD0-300F26DAEAA3}" dt="2024-12-06T05:51:00.576" v="6181" actId="1076"/>
          <ac:graphicFrameMkLst>
            <pc:docMk/>
            <pc:sldMk cId="1278534416" sldId="358"/>
            <ac:graphicFrameMk id="16" creationId="{C6F16F5A-B8EE-4540-769D-34DBB26B07D5}"/>
          </ac:graphicFrameMkLst>
        </pc:graphicFrameChg>
        <pc:cxnChg chg="del">
          <ac:chgData name="Moreland, Charles E [BUSI]" userId="1d5e7786-42e9-4812-b51e-30b193d95010" providerId="ADAL" clId="{C0992076-9B58-447D-8FD0-300F26DAEAA3}" dt="2024-12-06T04:58:51.251" v="5176" actId="478"/>
          <ac:cxnSpMkLst>
            <pc:docMk/>
            <pc:sldMk cId="1278534416" sldId="358"/>
            <ac:cxnSpMk id="14" creationId="{E349D35D-0C6D-945C-B497-A617D9A070F0}"/>
          </ac:cxnSpMkLst>
        </pc:cxnChg>
        <pc:cxnChg chg="mod">
          <ac:chgData name="Moreland, Charles E [BUSI]" userId="1d5e7786-42e9-4812-b51e-30b193d95010" providerId="ADAL" clId="{C0992076-9B58-447D-8FD0-300F26DAEAA3}" dt="2024-12-06T05:51:00.576" v="6181" actId="1076"/>
          <ac:cxnSpMkLst>
            <pc:docMk/>
            <pc:sldMk cId="1278534416" sldId="358"/>
            <ac:cxnSpMk id="19" creationId="{1D62D82C-C09F-E989-3835-86A75AB7B5C2}"/>
          </ac:cxnSpMkLst>
        </pc:cxnChg>
        <pc:cxnChg chg="mod">
          <ac:chgData name="Moreland, Charles E [BUSI]" userId="1d5e7786-42e9-4812-b51e-30b193d95010" providerId="ADAL" clId="{C0992076-9B58-447D-8FD0-300F26DAEAA3}" dt="2024-12-06T05:51:13.799" v="6182" actId="1076"/>
          <ac:cxnSpMkLst>
            <pc:docMk/>
            <pc:sldMk cId="1278534416" sldId="358"/>
            <ac:cxnSpMk id="22" creationId="{30E51798-2016-F455-B778-202C0007F829}"/>
          </ac:cxnSpMkLst>
        </pc:cxnChg>
        <pc:cxnChg chg="mod">
          <ac:chgData name="Moreland, Charles E [BUSI]" userId="1d5e7786-42e9-4812-b51e-30b193d95010" providerId="ADAL" clId="{C0992076-9B58-447D-8FD0-300F26DAEAA3}" dt="2024-12-06T05:51:48.463" v="6184" actId="1076"/>
          <ac:cxnSpMkLst>
            <pc:docMk/>
            <pc:sldMk cId="1278534416" sldId="358"/>
            <ac:cxnSpMk id="23" creationId="{4703EE8E-C025-1E44-8850-3E6CF01794C8}"/>
          </ac:cxnSpMkLst>
        </pc:cxnChg>
        <pc:cxnChg chg="del mod">
          <ac:chgData name="Moreland, Charles E [BUSI]" userId="1d5e7786-42e9-4812-b51e-30b193d95010" providerId="ADAL" clId="{C0992076-9B58-447D-8FD0-300F26DAEAA3}" dt="2024-12-06T04:58:45.758" v="5173" actId="478"/>
          <ac:cxnSpMkLst>
            <pc:docMk/>
            <pc:sldMk cId="1278534416" sldId="358"/>
            <ac:cxnSpMk id="539" creationId="{6088D9D8-69FB-C135-B4F8-75B6B14A1AEB}"/>
          </ac:cxnSpMkLst>
        </pc:cxnChg>
        <pc:cxnChg chg="del mod">
          <ac:chgData name="Moreland, Charles E [BUSI]" userId="1d5e7786-42e9-4812-b51e-30b193d95010" providerId="ADAL" clId="{C0992076-9B58-447D-8FD0-300F26DAEAA3}" dt="2024-12-06T04:58:47.700" v="5174" actId="478"/>
          <ac:cxnSpMkLst>
            <pc:docMk/>
            <pc:sldMk cId="1278534416" sldId="358"/>
            <ac:cxnSpMk id="540" creationId="{EDE78518-5754-8625-89DE-4DB45E720E2E}"/>
          </ac:cxnSpMkLst>
        </pc:cxnChg>
        <pc:cxnChg chg="del mod">
          <ac:chgData name="Moreland, Charles E [BUSI]" userId="1d5e7786-42e9-4812-b51e-30b193d95010" providerId="ADAL" clId="{C0992076-9B58-447D-8FD0-300F26DAEAA3}" dt="2024-12-06T04:58:53.047" v="5177" actId="478"/>
          <ac:cxnSpMkLst>
            <pc:docMk/>
            <pc:sldMk cId="1278534416" sldId="358"/>
            <ac:cxnSpMk id="541" creationId="{159E5ED0-368A-8E89-088D-1E62562BA2A9}"/>
          </ac:cxnSpMkLst>
        </pc:cxnChg>
        <pc:cxnChg chg="del mod">
          <ac:chgData name="Moreland, Charles E [BUSI]" userId="1d5e7786-42e9-4812-b51e-30b193d95010" providerId="ADAL" clId="{C0992076-9B58-447D-8FD0-300F26DAEAA3}" dt="2024-12-06T04:58:55.114" v="5178" actId="478"/>
          <ac:cxnSpMkLst>
            <pc:docMk/>
            <pc:sldMk cId="1278534416" sldId="358"/>
            <ac:cxnSpMk id="542" creationId="{D78F0C38-F211-BA51-2E87-370573902C39}"/>
          </ac:cxnSpMkLst>
        </pc:cxnChg>
        <pc:cxnChg chg="del mod">
          <ac:chgData name="Moreland, Charles E [BUSI]" userId="1d5e7786-42e9-4812-b51e-30b193d95010" providerId="ADAL" clId="{C0992076-9B58-447D-8FD0-300F26DAEAA3}" dt="2024-12-06T04:58:49.757" v="5175" actId="478"/>
          <ac:cxnSpMkLst>
            <pc:docMk/>
            <pc:sldMk cId="1278534416" sldId="358"/>
            <ac:cxnSpMk id="543" creationId="{26E7303D-2338-2C45-5AE1-675E6E7481A5}"/>
          </ac:cxnSpMkLst>
        </pc:cxnChg>
      </pc:sldChg>
      <pc:sldChg chg="modSp mod">
        <pc:chgData name="Moreland, Charles E [BUSI]" userId="1d5e7786-42e9-4812-b51e-30b193d95010" providerId="ADAL" clId="{C0992076-9B58-447D-8FD0-300F26DAEAA3}" dt="2024-12-06T06:06:17.802" v="6407" actId="207"/>
        <pc:sldMkLst>
          <pc:docMk/>
          <pc:sldMk cId="2587316889" sldId="359"/>
        </pc:sldMkLst>
        <pc:graphicFrameChg chg="modGraphic">
          <ac:chgData name="Moreland, Charles E [BUSI]" userId="1d5e7786-42e9-4812-b51e-30b193d95010" providerId="ADAL" clId="{C0992076-9B58-447D-8FD0-300F26DAEAA3}" dt="2024-12-06T06:06:17.802" v="6407" actId="207"/>
          <ac:graphicFrameMkLst>
            <pc:docMk/>
            <pc:sldMk cId="2587316889" sldId="359"/>
            <ac:graphicFrameMk id="621" creationId="{101912A6-71E8-31AF-4D5F-9BAEF1A84B45}"/>
          </ac:graphicFrameMkLst>
        </pc:graphicFrameChg>
      </pc:sldChg>
      <pc:sldChg chg="addSp delSp modSp add mod ord modNotesTx">
        <pc:chgData name="Moreland, Charles E [BUSI]" userId="1d5e7786-42e9-4812-b51e-30b193d95010" providerId="ADAL" clId="{C0992076-9B58-447D-8FD0-300F26DAEAA3}" dt="2024-12-06T06:45:53.557" v="7115" actId="20577"/>
        <pc:sldMkLst>
          <pc:docMk/>
          <pc:sldMk cId="2262702084" sldId="360"/>
        </pc:sldMkLst>
        <pc:spChg chg="add mod">
          <ac:chgData name="Moreland, Charles E [BUSI]" userId="1d5e7786-42e9-4812-b51e-30b193d95010" providerId="ADAL" clId="{C0992076-9B58-447D-8FD0-300F26DAEAA3}" dt="2024-12-06T05:49:39.723" v="6175" actId="1076"/>
          <ac:spMkLst>
            <pc:docMk/>
            <pc:sldMk cId="2262702084" sldId="360"/>
            <ac:spMk id="3" creationId="{A24106F7-B170-C75D-08E9-7742F3730EFB}"/>
          </ac:spMkLst>
        </pc:spChg>
        <pc:spChg chg="add mod">
          <ac:chgData name="Moreland, Charles E [BUSI]" userId="1d5e7786-42e9-4812-b51e-30b193d95010" providerId="ADAL" clId="{C0992076-9B58-447D-8FD0-300F26DAEAA3}" dt="2024-12-06T05:46:10.351" v="6136"/>
          <ac:spMkLst>
            <pc:docMk/>
            <pc:sldMk cId="2262702084" sldId="360"/>
            <ac:spMk id="5" creationId="{6D02F7F9-F312-C4E8-B862-B525FE8775E9}"/>
          </ac:spMkLst>
        </pc:spChg>
        <pc:spChg chg="add mod">
          <ac:chgData name="Moreland, Charles E [BUSI]" userId="1d5e7786-42e9-4812-b51e-30b193d95010" providerId="ADAL" clId="{C0992076-9B58-447D-8FD0-300F26DAEAA3}" dt="2024-12-06T06:04:45.405" v="6403" actId="14100"/>
          <ac:spMkLst>
            <pc:docMk/>
            <pc:sldMk cId="2262702084" sldId="360"/>
            <ac:spMk id="7" creationId="{DACA342B-5915-11A0-5BFE-D26D73028148}"/>
          </ac:spMkLst>
        </pc:spChg>
        <pc:spChg chg="del mod">
          <ac:chgData name="Moreland, Charles E [BUSI]" userId="1d5e7786-42e9-4812-b51e-30b193d95010" providerId="ADAL" clId="{C0992076-9B58-447D-8FD0-300F26DAEAA3}" dt="2024-12-06T05:38:21.913" v="5586" actId="478"/>
          <ac:spMkLst>
            <pc:docMk/>
            <pc:sldMk cId="2262702084" sldId="360"/>
            <ac:spMk id="206" creationId="{A280A759-9DD9-3893-B771-A41E66C6F500}"/>
          </ac:spMkLst>
        </pc:spChg>
        <pc:spChg chg="mod">
          <ac:chgData name="Moreland, Charles E [BUSI]" userId="1d5e7786-42e9-4812-b51e-30b193d95010" providerId="ADAL" clId="{C0992076-9B58-447D-8FD0-300F26DAEAA3}" dt="2024-12-06T06:01:39.642" v="6269" actId="20577"/>
          <ac:spMkLst>
            <pc:docMk/>
            <pc:sldMk cId="2262702084" sldId="360"/>
            <ac:spMk id="207" creationId="{0B2620B8-1BB6-A64A-213B-F21552437EE0}"/>
          </ac:spMkLst>
        </pc:spChg>
        <pc:spChg chg="mod">
          <ac:chgData name="Moreland, Charles E [BUSI]" userId="1d5e7786-42e9-4812-b51e-30b193d95010" providerId="ADAL" clId="{C0992076-9B58-447D-8FD0-300F26DAEAA3}" dt="2024-12-06T05:47:16.578" v="6146" actId="20577"/>
          <ac:spMkLst>
            <pc:docMk/>
            <pc:sldMk cId="2262702084" sldId="360"/>
            <ac:spMk id="208" creationId="{B3855D45-44CD-27F4-3D30-7A012DC60467}"/>
          </ac:spMkLst>
        </pc:spChg>
        <pc:spChg chg="mod">
          <ac:chgData name="Moreland, Charles E [BUSI]" userId="1d5e7786-42e9-4812-b51e-30b193d95010" providerId="ADAL" clId="{C0992076-9B58-447D-8FD0-300F26DAEAA3}" dt="2024-12-06T06:01:24.772" v="6267" actId="14100"/>
          <ac:spMkLst>
            <pc:docMk/>
            <pc:sldMk cId="2262702084" sldId="360"/>
            <ac:spMk id="210" creationId="{A1830F24-DF4B-53AE-2FDC-310FD8DCD48D}"/>
          </ac:spMkLst>
        </pc:spChg>
        <pc:spChg chg="mod">
          <ac:chgData name="Moreland, Charles E [BUSI]" userId="1d5e7786-42e9-4812-b51e-30b193d95010" providerId="ADAL" clId="{C0992076-9B58-447D-8FD0-300F26DAEAA3}" dt="2024-12-06T06:04:15.632" v="6400" actId="1076"/>
          <ac:spMkLst>
            <pc:docMk/>
            <pc:sldMk cId="2262702084" sldId="360"/>
            <ac:spMk id="212" creationId="{EA8CD6DF-C4DE-5589-5C6C-F5170DB1149D}"/>
          </ac:spMkLst>
        </pc:spChg>
        <pc:graphicFrameChg chg="add mod modGraphic">
          <ac:chgData name="Moreland, Charles E [BUSI]" userId="1d5e7786-42e9-4812-b51e-30b193d95010" providerId="ADAL" clId="{C0992076-9B58-447D-8FD0-300F26DAEAA3}" dt="2024-12-06T05:49:23.703" v="6172" actId="1076"/>
          <ac:graphicFrameMkLst>
            <pc:docMk/>
            <pc:sldMk cId="2262702084" sldId="360"/>
            <ac:graphicFrameMk id="4" creationId="{24D5A933-B030-088C-302B-B5380B651098}"/>
          </ac:graphicFrameMkLst>
        </pc:graphicFrameChg>
      </pc:sldChg>
      <pc:sldMasterChg chg="delSldLayout">
        <pc:chgData name="Moreland, Charles E [BUSI]" userId="1d5e7786-42e9-4812-b51e-30b193d95010" providerId="ADAL" clId="{C0992076-9B58-447D-8FD0-300F26DAEAA3}" dt="2024-12-06T05:57:13.441" v="6266" actId="47"/>
        <pc:sldMasterMkLst>
          <pc:docMk/>
          <pc:sldMasterMk cId="0" sldId="2147483680"/>
        </pc:sldMasterMkLst>
        <pc:sldLayoutChg chg="del">
          <pc:chgData name="Moreland, Charles E [BUSI]" userId="1d5e7786-42e9-4812-b51e-30b193d95010" providerId="ADAL" clId="{C0992076-9B58-447D-8FD0-300F26DAEAA3}" dt="2024-12-06T05:56:32.831" v="6223" actId="47"/>
          <pc:sldLayoutMkLst>
            <pc:docMk/>
            <pc:sldMasterMk cId="0" sldId="2147483680"/>
            <pc:sldLayoutMk cId="0" sldId="2147483649"/>
          </pc:sldLayoutMkLst>
        </pc:sldLayoutChg>
        <pc:sldLayoutChg chg="del">
          <pc:chgData name="Moreland, Charles E [BUSI]" userId="1d5e7786-42e9-4812-b51e-30b193d95010" providerId="ADAL" clId="{C0992076-9B58-447D-8FD0-300F26DAEAA3}" dt="2024-12-06T05:57:11.595" v="6265" actId="47"/>
          <pc:sldLayoutMkLst>
            <pc:docMk/>
            <pc:sldMasterMk cId="0" sldId="2147483680"/>
            <pc:sldLayoutMk cId="0" sldId="2147483650"/>
          </pc:sldLayoutMkLst>
        </pc:sldLayoutChg>
        <pc:sldLayoutChg chg="del">
          <pc:chgData name="Moreland, Charles E [BUSI]" userId="1d5e7786-42e9-4812-b51e-30b193d95010" providerId="ADAL" clId="{C0992076-9B58-447D-8FD0-300F26DAEAA3}" dt="2024-12-06T05:57:13.441" v="6266" actId="47"/>
          <pc:sldLayoutMkLst>
            <pc:docMk/>
            <pc:sldMasterMk cId="0" sldId="2147483680"/>
            <pc:sldLayoutMk cId="0" sldId="2147483651"/>
          </pc:sldLayoutMkLst>
        </pc:sldLayoutChg>
        <pc:sldLayoutChg chg="del">
          <pc:chgData name="Moreland, Charles E [BUSI]" userId="1d5e7786-42e9-4812-b51e-30b193d95010" providerId="ADAL" clId="{C0992076-9B58-447D-8FD0-300F26DAEAA3}" dt="2024-12-06T05:57:00.872" v="6251" actId="47"/>
          <pc:sldLayoutMkLst>
            <pc:docMk/>
            <pc:sldMasterMk cId="0" sldId="2147483680"/>
            <pc:sldLayoutMk cId="0" sldId="2147483652"/>
          </pc:sldLayoutMkLst>
        </pc:sldLayoutChg>
        <pc:sldLayoutChg chg="del">
          <pc:chgData name="Moreland, Charles E [BUSI]" userId="1d5e7786-42e9-4812-b51e-30b193d95010" providerId="ADAL" clId="{C0992076-9B58-447D-8FD0-300F26DAEAA3}" dt="2024-12-06T05:57:04.349" v="6257" actId="47"/>
          <pc:sldLayoutMkLst>
            <pc:docMk/>
            <pc:sldMasterMk cId="0" sldId="2147483680"/>
            <pc:sldLayoutMk cId="0" sldId="2147483653"/>
          </pc:sldLayoutMkLst>
        </pc:sldLayoutChg>
        <pc:sldLayoutChg chg="del">
          <pc:chgData name="Moreland, Charles E [BUSI]" userId="1d5e7786-42e9-4812-b51e-30b193d95010" providerId="ADAL" clId="{C0992076-9B58-447D-8FD0-300F26DAEAA3}" dt="2024-12-06T05:57:06.412" v="6260" actId="47"/>
          <pc:sldLayoutMkLst>
            <pc:docMk/>
            <pc:sldMasterMk cId="0" sldId="2147483680"/>
            <pc:sldLayoutMk cId="0" sldId="2147483654"/>
          </pc:sldLayoutMkLst>
        </pc:sldLayoutChg>
        <pc:sldLayoutChg chg="del">
          <pc:chgData name="Moreland, Charles E [BUSI]" userId="1d5e7786-42e9-4812-b51e-30b193d95010" providerId="ADAL" clId="{C0992076-9B58-447D-8FD0-300F26DAEAA3}" dt="2024-12-06T05:57:05.006" v="6258" actId="47"/>
          <pc:sldLayoutMkLst>
            <pc:docMk/>
            <pc:sldMasterMk cId="0" sldId="2147483680"/>
            <pc:sldLayoutMk cId="0" sldId="2147483656"/>
          </pc:sldLayoutMkLst>
        </pc:sldLayoutChg>
        <pc:sldLayoutChg chg="del">
          <pc:chgData name="Moreland, Charles E [BUSI]" userId="1d5e7786-42e9-4812-b51e-30b193d95010" providerId="ADAL" clId="{C0992076-9B58-447D-8FD0-300F26DAEAA3}" dt="2024-12-06T05:57:03.375" v="6255" actId="47"/>
          <pc:sldLayoutMkLst>
            <pc:docMk/>
            <pc:sldMasterMk cId="0" sldId="2147483680"/>
            <pc:sldLayoutMk cId="0" sldId="2147483657"/>
          </pc:sldLayoutMkLst>
        </pc:sldLayoutChg>
        <pc:sldLayoutChg chg="del">
          <pc:chgData name="Moreland, Charles E [BUSI]" userId="1d5e7786-42e9-4812-b51e-30b193d95010" providerId="ADAL" clId="{C0992076-9B58-447D-8FD0-300F26DAEAA3}" dt="2024-12-06T03:30:04.444" v="3136" actId="2696"/>
          <pc:sldLayoutMkLst>
            <pc:docMk/>
            <pc:sldMasterMk cId="0" sldId="2147483680"/>
            <pc:sldLayoutMk cId="0" sldId="2147483658"/>
          </pc:sldLayoutMkLst>
        </pc:sldLayoutChg>
        <pc:sldLayoutChg chg="del">
          <pc:chgData name="Moreland, Charles E [BUSI]" userId="1d5e7786-42e9-4812-b51e-30b193d95010" providerId="ADAL" clId="{C0992076-9B58-447D-8FD0-300F26DAEAA3}" dt="2024-12-06T05:57:05.616" v="6259" actId="47"/>
          <pc:sldLayoutMkLst>
            <pc:docMk/>
            <pc:sldMasterMk cId="0" sldId="2147483680"/>
            <pc:sldLayoutMk cId="0" sldId="2147483660"/>
          </pc:sldLayoutMkLst>
        </pc:sldLayoutChg>
        <pc:sldLayoutChg chg="del">
          <pc:chgData name="Moreland, Charles E [BUSI]" userId="1d5e7786-42e9-4812-b51e-30b193d95010" providerId="ADAL" clId="{C0992076-9B58-447D-8FD0-300F26DAEAA3}" dt="2024-12-06T05:57:02.770" v="6254" actId="47"/>
          <pc:sldLayoutMkLst>
            <pc:docMk/>
            <pc:sldMasterMk cId="0" sldId="2147483680"/>
            <pc:sldLayoutMk cId="0" sldId="2147483662"/>
          </pc:sldLayoutMkLst>
        </pc:sldLayoutChg>
        <pc:sldLayoutChg chg="del">
          <pc:chgData name="Moreland, Charles E [BUSI]" userId="1d5e7786-42e9-4812-b51e-30b193d95010" providerId="ADAL" clId="{C0992076-9B58-447D-8FD0-300F26DAEAA3}" dt="2024-12-06T05:57:01.961" v="6253" actId="47"/>
          <pc:sldLayoutMkLst>
            <pc:docMk/>
            <pc:sldMasterMk cId="0" sldId="2147483680"/>
            <pc:sldLayoutMk cId="0" sldId="2147483663"/>
          </pc:sldLayoutMkLst>
        </pc:sldLayoutChg>
        <pc:sldLayoutChg chg="del">
          <pc:chgData name="Moreland, Charles E [BUSI]" userId="1d5e7786-42e9-4812-b51e-30b193d95010" providerId="ADAL" clId="{C0992076-9B58-447D-8FD0-300F26DAEAA3}" dt="2024-12-06T05:57:01.410" v="6252" actId="47"/>
          <pc:sldLayoutMkLst>
            <pc:docMk/>
            <pc:sldMasterMk cId="0" sldId="2147483680"/>
            <pc:sldLayoutMk cId="0" sldId="2147483664"/>
          </pc:sldLayoutMkLst>
        </pc:sldLayoutChg>
        <pc:sldLayoutChg chg="del">
          <pc:chgData name="Moreland, Charles E [BUSI]" userId="1d5e7786-42e9-4812-b51e-30b193d95010" providerId="ADAL" clId="{C0992076-9B58-447D-8FD0-300F26DAEAA3}" dt="2024-12-06T05:57:09.663" v="6262" actId="47"/>
          <pc:sldLayoutMkLst>
            <pc:docMk/>
            <pc:sldMasterMk cId="0" sldId="2147483680"/>
            <pc:sldLayoutMk cId="0" sldId="2147483668"/>
          </pc:sldLayoutMkLst>
        </pc:sldLayoutChg>
        <pc:sldLayoutChg chg="del">
          <pc:chgData name="Moreland, Charles E [BUSI]" userId="1d5e7786-42e9-4812-b51e-30b193d95010" providerId="ADAL" clId="{C0992076-9B58-447D-8FD0-300F26DAEAA3}" dt="2024-12-06T05:57:06.981" v="6261" actId="47"/>
          <pc:sldLayoutMkLst>
            <pc:docMk/>
            <pc:sldMasterMk cId="0" sldId="2147483680"/>
            <pc:sldLayoutMk cId="0" sldId="2147483669"/>
          </pc:sldLayoutMkLst>
        </pc:sldLayoutChg>
        <pc:sldLayoutChg chg="del">
          <pc:chgData name="Moreland, Charles E [BUSI]" userId="1d5e7786-42e9-4812-b51e-30b193d95010" providerId="ADAL" clId="{C0992076-9B58-447D-8FD0-300F26DAEAA3}" dt="2024-12-06T05:57:10.871" v="6264" actId="47"/>
          <pc:sldLayoutMkLst>
            <pc:docMk/>
            <pc:sldMasterMk cId="0" sldId="2147483680"/>
            <pc:sldLayoutMk cId="0" sldId="2147483670"/>
          </pc:sldLayoutMkLst>
        </pc:sldLayoutChg>
        <pc:sldLayoutChg chg="del">
          <pc:chgData name="Moreland, Charles E [BUSI]" userId="1d5e7786-42e9-4812-b51e-30b193d95010" providerId="ADAL" clId="{C0992076-9B58-447D-8FD0-300F26DAEAA3}" dt="2024-12-06T05:56:25.767" v="6220" actId="2696"/>
          <pc:sldLayoutMkLst>
            <pc:docMk/>
            <pc:sldMasterMk cId="0" sldId="2147483680"/>
            <pc:sldLayoutMk cId="0" sldId="2147483671"/>
          </pc:sldLayoutMkLst>
        </pc:sldLayoutChg>
        <pc:sldLayoutChg chg="del">
          <pc:chgData name="Moreland, Charles E [BUSI]" userId="1d5e7786-42e9-4812-b51e-30b193d95010" providerId="ADAL" clId="{C0992076-9B58-447D-8FD0-300F26DAEAA3}" dt="2024-12-06T05:57:00.308" v="6250" actId="47"/>
          <pc:sldLayoutMkLst>
            <pc:docMk/>
            <pc:sldMasterMk cId="0" sldId="2147483680"/>
            <pc:sldLayoutMk cId="0" sldId="2147483674"/>
          </pc:sldLayoutMkLst>
        </pc:sldLayoutChg>
        <pc:sldLayoutChg chg="del">
          <pc:chgData name="Moreland, Charles E [BUSI]" userId="1d5e7786-42e9-4812-b51e-30b193d95010" providerId="ADAL" clId="{C0992076-9B58-447D-8FD0-300F26DAEAA3}" dt="2024-12-06T05:56:49.764" v="6243" actId="47"/>
          <pc:sldLayoutMkLst>
            <pc:docMk/>
            <pc:sldMasterMk cId="0" sldId="2147483680"/>
            <pc:sldLayoutMk cId="0" sldId="2147483675"/>
          </pc:sldLayoutMkLst>
        </pc:sldLayoutChg>
      </pc:sldMasterChg>
      <pc:sldMasterChg chg="del delSldLayout">
        <pc:chgData name="Moreland, Charles E [BUSI]" userId="1d5e7786-42e9-4812-b51e-30b193d95010" providerId="ADAL" clId="{C0992076-9B58-447D-8FD0-300F26DAEAA3}" dt="2024-12-06T05:56:48.407" v="6241" actId="47"/>
        <pc:sldMasterMkLst>
          <pc:docMk/>
          <pc:sldMasterMk cId="0" sldId="2147483681"/>
        </pc:sldMasterMkLst>
        <pc:sldLayoutChg chg="del">
          <pc:chgData name="Moreland, Charles E [BUSI]" userId="1d5e7786-42e9-4812-b51e-30b193d95010" providerId="ADAL" clId="{C0992076-9B58-447D-8FD0-300F26DAEAA3}" dt="2024-12-06T05:56:45.825" v="6236" actId="47"/>
          <pc:sldLayoutMkLst>
            <pc:docMk/>
            <pc:sldMasterMk cId="0" sldId="2147483681"/>
            <pc:sldLayoutMk cId="0" sldId="2147483678"/>
          </pc:sldLayoutMkLst>
        </pc:sldLayoutChg>
        <pc:sldLayoutChg chg="del">
          <pc:chgData name="Moreland, Charles E [BUSI]" userId="1d5e7786-42e9-4812-b51e-30b193d95010" providerId="ADAL" clId="{C0992076-9B58-447D-8FD0-300F26DAEAA3}" dt="2024-12-06T05:56:48.407" v="6241" actId="47"/>
          <pc:sldLayoutMkLst>
            <pc:docMk/>
            <pc:sldMasterMk cId="0" sldId="2147483681"/>
            <pc:sldLayoutMk cId="0" sldId="2147483679"/>
          </pc:sldLayoutMkLst>
        </pc:sldLayoutChg>
      </pc:sldMasterChg>
    </pc:docChg>
  </pc:docChgLst>
  <pc:docChgLst>
    <pc:chgData name="Nanninga, Halle P [ARCH]" userId="S::hallenan@iastate.edu::c6b2366f-2b35-476d-acb5-97122a572f1f" providerId="AD" clId="Web-{CEDA5ECB-3E93-4435-B835-6E3469536B07}"/>
    <pc:docChg chg="modSld">
      <pc:chgData name="Nanninga, Halle P [ARCH]" userId="S::hallenan@iastate.edu::c6b2366f-2b35-476d-acb5-97122a572f1f" providerId="AD" clId="Web-{CEDA5ECB-3E93-4435-B835-6E3469536B07}" dt="2024-12-05T21:51:44.796" v="13" actId="14100"/>
      <pc:docMkLst>
        <pc:docMk/>
      </pc:docMkLst>
      <pc:sldChg chg="addSp delSp modSp">
        <pc:chgData name="Nanninga, Halle P [ARCH]" userId="S::hallenan@iastate.edu::c6b2366f-2b35-476d-acb5-97122a572f1f" providerId="AD" clId="Web-{CEDA5ECB-3E93-4435-B835-6E3469536B07}" dt="2024-12-05T21:51:44.796" v="13" actId="14100"/>
        <pc:sldMkLst>
          <pc:docMk/>
          <pc:sldMk cId="0" sldId="256"/>
        </pc:sldMkLst>
        <pc:spChg chg="add del mod">
          <ac:chgData name="Nanninga, Halle P [ARCH]" userId="S::hallenan@iastate.edu::c6b2366f-2b35-476d-acb5-97122a572f1f" providerId="AD" clId="Web-{CEDA5ECB-3E93-4435-B835-6E3469536B07}" dt="2024-12-05T21:50:34.793" v="3"/>
          <ac:spMkLst>
            <pc:docMk/>
            <pc:sldMk cId="0" sldId="256"/>
            <ac:spMk id="2" creationId="{F2DCC5A8-13B0-69F6-130E-CD27D2342590}"/>
          </ac:spMkLst>
        </pc:spChg>
        <pc:spChg chg="mod">
          <ac:chgData name="Nanninga, Halle P [ARCH]" userId="S::hallenan@iastate.edu::c6b2366f-2b35-476d-acb5-97122a572f1f" providerId="AD" clId="Web-{CEDA5ECB-3E93-4435-B835-6E3469536B07}" dt="2024-12-05T21:51:33.092" v="11" actId="14100"/>
          <ac:spMkLst>
            <pc:docMk/>
            <pc:sldMk cId="0" sldId="256"/>
            <ac:spMk id="190" creationId="{00000000-0000-0000-0000-000000000000}"/>
          </ac:spMkLst>
        </pc:spChg>
        <pc:picChg chg="add mod">
          <ac:chgData name="Nanninga, Halle P [ARCH]" userId="S::hallenan@iastate.edu::c6b2366f-2b35-476d-acb5-97122a572f1f" providerId="AD" clId="Web-{CEDA5ECB-3E93-4435-B835-6E3469536B07}" dt="2024-12-05T21:51:44.796" v="13" actId="14100"/>
          <ac:picMkLst>
            <pc:docMk/>
            <pc:sldMk cId="0" sldId="256"/>
            <ac:picMk id="3" creationId="{81DABD01-7307-CBA8-4C77-CBACCFEB91C8}"/>
          </ac:picMkLst>
        </pc:picChg>
      </pc:sldChg>
    </pc:docChg>
  </pc:docChgLst>
  <pc:docChgLst>
    <pc:chgData name="Caldwell, Denver D" userId="S::ddcjr430@iastate.edu::a66a9998-c88b-401c-945a-cf9219e74658" providerId="AD" clId="Web-{2B76A3C0-B48E-3F0C-9922-D8B3EAAE7AAA}"/>
    <pc:docChg chg="modSld">
      <pc:chgData name="Caldwell, Denver D" userId="S::ddcjr430@iastate.edu::a66a9998-c88b-401c-945a-cf9219e74658" providerId="AD" clId="Web-{2B76A3C0-B48E-3F0C-9922-D8B3EAAE7AAA}" dt="2024-12-05T22:39:58.102" v="348" actId="20577"/>
      <pc:docMkLst>
        <pc:docMk/>
      </pc:docMkLst>
      <pc:sldChg chg="modSp">
        <pc:chgData name="Caldwell, Denver D" userId="S::ddcjr430@iastate.edu::a66a9998-c88b-401c-945a-cf9219e74658" providerId="AD" clId="Web-{2B76A3C0-B48E-3F0C-9922-D8B3EAAE7AAA}" dt="2024-12-05T22:36:36.247" v="263" actId="20577"/>
        <pc:sldMkLst>
          <pc:docMk/>
          <pc:sldMk cId="0" sldId="261"/>
        </pc:sldMkLst>
        <pc:spChg chg="mod">
          <ac:chgData name="Caldwell, Denver D" userId="S::ddcjr430@iastate.edu::a66a9998-c88b-401c-945a-cf9219e74658" providerId="AD" clId="Web-{2B76A3C0-B48E-3F0C-9922-D8B3EAAE7AAA}" dt="2024-12-05T22:36:36.247" v="263" actId="20577"/>
          <ac:spMkLst>
            <pc:docMk/>
            <pc:sldMk cId="0" sldId="261"/>
            <ac:spMk id="243" creationId="{00000000-0000-0000-0000-000000000000}"/>
          </ac:spMkLst>
        </pc:spChg>
      </pc:sldChg>
      <pc:sldChg chg="addSp delSp modSp">
        <pc:chgData name="Caldwell, Denver D" userId="S::ddcjr430@iastate.edu::a66a9998-c88b-401c-945a-cf9219e74658" providerId="AD" clId="Web-{2B76A3C0-B48E-3F0C-9922-D8B3EAAE7AAA}" dt="2024-12-05T22:18:09.137" v="5"/>
        <pc:sldMkLst>
          <pc:docMk/>
          <pc:sldMk cId="0" sldId="289"/>
        </pc:sldMkLst>
        <pc:spChg chg="add mod">
          <ac:chgData name="Caldwell, Denver D" userId="S::ddcjr430@iastate.edu::a66a9998-c88b-401c-945a-cf9219e74658" providerId="AD" clId="Web-{2B76A3C0-B48E-3F0C-9922-D8B3EAAE7AAA}" dt="2024-12-05T22:17:43.464" v="0"/>
          <ac:spMkLst>
            <pc:docMk/>
            <pc:sldMk cId="0" sldId="289"/>
            <ac:spMk id="5" creationId="{3C804E1D-B5FF-3B4D-E128-ABF927984D96}"/>
          </ac:spMkLst>
        </pc:spChg>
        <pc:picChg chg="add mod modCrop">
          <ac:chgData name="Caldwell, Denver D" userId="S::ddcjr430@iastate.edu::a66a9998-c88b-401c-945a-cf9219e74658" providerId="AD" clId="Web-{2B76A3C0-B48E-3F0C-9922-D8B3EAAE7AAA}" dt="2024-12-05T22:18:09.137" v="5"/>
          <ac:picMkLst>
            <pc:docMk/>
            <pc:sldMk cId="0" sldId="289"/>
            <ac:picMk id="6" creationId="{ECB945F7-E5A7-A25E-B91E-CD8911B29027}"/>
          </ac:picMkLst>
        </pc:picChg>
        <pc:picChg chg="del">
          <ac:chgData name="Caldwell, Denver D" userId="S::ddcjr430@iastate.edu::a66a9998-c88b-401c-945a-cf9219e74658" providerId="AD" clId="Web-{2B76A3C0-B48E-3F0C-9922-D8B3EAAE7AAA}" dt="2024-12-05T22:17:43.464" v="0"/>
          <ac:picMkLst>
            <pc:docMk/>
            <pc:sldMk cId="0" sldId="289"/>
            <ac:picMk id="636" creationId="{00000000-0000-0000-0000-000000000000}"/>
          </ac:picMkLst>
        </pc:picChg>
      </pc:sldChg>
      <pc:sldChg chg="modSp">
        <pc:chgData name="Caldwell, Denver D" userId="S::ddcjr430@iastate.edu::a66a9998-c88b-401c-945a-cf9219e74658" providerId="AD" clId="Web-{2B76A3C0-B48E-3F0C-9922-D8B3EAAE7AAA}" dt="2024-12-05T22:36:03.261" v="206" actId="20577"/>
        <pc:sldMkLst>
          <pc:docMk/>
          <pc:sldMk cId="58646401" sldId="311"/>
        </pc:sldMkLst>
        <pc:spChg chg="mod">
          <ac:chgData name="Caldwell, Denver D" userId="S::ddcjr430@iastate.edu::a66a9998-c88b-401c-945a-cf9219e74658" providerId="AD" clId="Web-{2B76A3C0-B48E-3F0C-9922-D8B3EAAE7AAA}" dt="2024-12-05T22:21:40.493" v="24" actId="20577"/>
          <ac:spMkLst>
            <pc:docMk/>
            <pc:sldMk cId="58646401" sldId="311"/>
            <ac:spMk id="536" creationId="{6706FA86-0D39-A223-A16F-36E8180A4D8C}"/>
          </ac:spMkLst>
        </pc:spChg>
        <pc:spChg chg="mod">
          <ac:chgData name="Caldwell, Denver D" userId="S::ddcjr430@iastate.edu::a66a9998-c88b-401c-945a-cf9219e74658" providerId="AD" clId="Web-{2B76A3C0-B48E-3F0C-9922-D8B3EAAE7AAA}" dt="2024-12-05T22:36:03.261" v="206" actId="20577"/>
          <ac:spMkLst>
            <pc:docMk/>
            <pc:sldMk cId="58646401" sldId="311"/>
            <ac:spMk id="537" creationId="{805E518A-1B9D-A91A-9C3A-72654A29685E}"/>
          </ac:spMkLst>
        </pc:spChg>
      </pc:sldChg>
      <pc:sldChg chg="modSp">
        <pc:chgData name="Caldwell, Denver D" userId="S::ddcjr430@iastate.edu::a66a9998-c88b-401c-945a-cf9219e74658" providerId="AD" clId="Web-{2B76A3C0-B48E-3F0C-9922-D8B3EAAE7AAA}" dt="2024-12-05T22:39:58.102" v="348" actId="20577"/>
        <pc:sldMkLst>
          <pc:docMk/>
          <pc:sldMk cId="3548239707" sldId="312"/>
        </pc:sldMkLst>
        <pc:spChg chg="mod">
          <ac:chgData name="Caldwell, Denver D" userId="S::ddcjr430@iastate.edu::a66a9998-c88b-401c-945a-cf9219e74658" providerId="AD" clId="Web-{2B76A3C0-B48E-3F0C-9922-D8B3EAAE7AAA}" dt="2024-12-05T22:39:37.367" v="340" actId="1076"/>
          <ac:spMkLst>
            <pc:docMk/>
            <pc:sldMk cId="3548239707" sldId="312"/>
            <ac:spMk id="263" creationId="{9BD8FE2D-347A-AD0D-6AF0-826EDFB67B0E}"/>
          </ac:spMkLst>
        </pc:spChg>
        <pc:spChg chg="mod">
          <ac:chgData name="Caldwell, Denver D" userId="S::ddcjr430@iastate.edu::a66a9998-c88b-401c-945a-cf9219e74658" providerId="AD" clId="Web-{2B76A3C0-B48E-3F0C-9922-D8B3EAAE7AAA}" dt="2024-12-05T22:36:58.748" v="276" actId="20577"/>
          <ac:spMkLst>
            <pc:docMk/>
            <pc:sldMk cId="3548239707" sldId="312"/>
            <ac:spMk id="264" creationId="{FAF160E2-DCF2-85EA-CD80-7F18E18055E1}"/>
          </ac:spMkLst>
        </pc:spChg>
        <pc:spChg chg="mod">
          <ac:chgData name="Caldwell, Denver D" userId="S::ddcjr430@iastate.edu::a66a9998-c88b-401c-945a-cf9219e74658" providerId="AD" clId="Web-{2B76A3C0-B48E-3F0C-9922-D8B3EAAE7AAA}" dt="2024-12-05T22:39:37.382" v="341" actId="1076"/>
          <ac:spMkLst>
            <pc:docMk/>
            <pc:sldMk cId="3548239707" sldId="312"/>
            <ac:spMk id="265" creationId="{0B88851B-9094-B360-A0B4-827405AFCF91}"/>
          </ac:spMkLst>
        </pc:spChg>
        <pc:spChg chg="mod">
          <ac:chgData name="Caldwell, Denver D" userId="S::ddcjr430@iastate.edu::a66a9998-c88b-401c-945a-cf9219e74658" providerId="AD" clId="Web-{2B76A3C0-B48E-3F0C-9922-D8B3EAAE7AAA}" dt="2024-12-05T22:39:58.102" v="348" actId="20577"/>
          <ac:spMkLst>
            <pc:docMk/>
            <pc:sldMk cId="3548239707" sldId="312"/>
            <ac:spMk id="266" creationId="{761A9229-A856-7EAB-0752-2AB9A4505805}"/>
          </ac:spMkLst>
        </pc:spChg>
        <pc:spChg chg="mod">
          <ac:chgData name="Caldwell, Denver D" userId="S::ddcjr430@iastate.edu::a66a9998-c88b-401c-945a-cf9219e74658" providerId="AD" clId="Web-{2B76A3C0-B48E-3F0C-9922-D8B3EAAE7AAA}" dt="2024-12-05T22:39:37.414" v="342" actId="1076"/>
          <ac:spMkLst>
            <pc:docMk/>
            <pc:sldMk cId="3548239707" sldId="312"/>
            <ac:spMk id="267" creationId="{F0319FF5-031D-9478-0696-CA3666F87C7E}"/>
          </ac:spMkLst>
        </pc:spChg>
      </pc:sldChg>
    </pc:docChg>
  </pc:docChgLst>
  <pc:docChgLst>
    <pc:chgData name="Caldwell, Denver D" userId="a66a9998-c88b-401c-945a-cf9219e74658" providerId="ADAL" clId="{26209497-9AFE-4CAA-85F7-CB9C2AFFAA93}"/>
    <pc:docChg chg="undo redo custSel addSld delSld modSld sldOrd">
      <pc:chgData name="Caldwell, Denver D" userId="a66a9998-c88b-401c-945a-cf9219e74658" providerId="ADAL" clId="{26209497-9AFE-4CAA-85F7-CB9C2AFFAA93}" dt="2024-12-06T07:26:15.820" v="4493" actId="20577"/>
      <pc:docMkLst>
        <pc:docMk/>
      </pc:docMkLst>
      <pc:sldChg chg="addSp delSp modSp mod">
        <pc:chgData name="Caldwell, Denver D" userId="a66a9998-c88b-401c-945a-cf9219e74658" providerId="ADAL" clId="{26209497-9AFE-4CAA-85F7-CB9C2AFFAA93}" dt="2024-12-06T03:47:30.565" v="1695" actId="478"/>
        <pc:sldMkLst>
          <pc:docMk/>
          <pc:sldMk cId="0" sldId="261"/>
        </pc:sldMkLst>
        <pc:graphicFrameChg chg="add del mod modGraphic">
          <ac:chgData name="Caldwell, Denver D" userId="a66a9998-c88b-401c-945a-cf9219e74658" providerId="ADAL" clId="{26209497-9AFE-4CAA-85F7-CB9C2AFFAA93}" dt="2024-12-06T03:47:30.565" v="1695" actId="478"/>
          <ac:graphicFrameMkLst>
            <pc:docMk/>
            <pc:sldMk cId="0" sldId="261"/>
            <ac:graphicFrameMk id="4" creationId="{7B7E212F-918D-68B5-EBC7-C51D8D33168F}"/>
          </ac:graphicFrameMkLst>
        </pc:graphicFrameChg>
      </pc:sldChg>
      <pc:sldChg chg="addSp delSp modSp mod">
        <pc:chgData name="Caldwell, Denver D" userId="a66a9998-c88b-401c-945a-cf9219e74658" providerId="ADAL" clId="{26209497-9AFE-4CAA-85F7-CB9C2AFFAA93}" dt="2024-12-06T06:52:51.975" v="4419" actId="20577"/>
        <pc:sldMkLst>
          <pc:docMk/>
          <pc:sldMk cId="0" sldId="264"/>
        </pc:sldMkLst>
        <pc:spChg chg="del mod">
          <ac:chgData name="Caldwell, Denver D" userId="a66a9998-c88b-401c-945a-cf9219e74658" providerId="ADAL" clId="{26209497-9AFE-4CAA-85F7-CB9C2AFFAA93}" dt="2024-12-06T02:43:29.461" v="924" actId="478"/>
          <ac:spMkLst>
            <pc:docMk/>
            <pc:sldMk cId="0" sldId="264"/>
            <ac:spMk id="4" creationId="{228CAA98-B87B-C89B-BFE1-AE68B70C3728}"/>
          </ac:spMkLst>
        </pc:spChg>
        <pc:spChg chg="add del mod">
          <ac:chgData name="Caldwell, Denver D" userId="a66a9998-c88b-401c-945a-cf9219e74658" providerId="ADAL" clId="{26209497-9AFE-4CAA-85F7-CB9C2AFFAA93}" dt="2024-12-06T02:36:43.856" v="570" actId="478"/>
          <ac:spMkLst>
            <pc:docMk/>
            <pc:sldMk cId="0" sldId="264"/>
            <ac:spMk id="6" creationId="{6A09C199-4CC0-E02C-F596-DAC1121A4729}"/>
          </ac:spMkLst>
        </pc:spChg>
        <pc:spChg chg="add del mod">
          <ac:chgData name="Caldwell, Denver D" userId="a66a9998-c88b-401c-945a-cf9219e74658" providerId="ADAL" clId="{26209497-9AFE-4CAA-85F7-CB9C2AFFAA93}" dt="2024-12-06T02:36:49.448" v="572" actId="478"/>
          <ac:spMkLst>
            <pc:docMk/>
            <pc:sldMk cId="0" sldId="264"/>
            <ac:spMk id="8" creationId="{20F80A72-CEB6-5AA9-CDD7-3D10A27BDCB1}"/>
          </ac:spMkLst>
        </pc:spChg>
        <pc:spChg chg="mod">
          <ac:chgData name="Caldwell, Denver D" userId="a66a9998-c88b-401c-945a-cf9219e74658" providerId="ADAL" clId="{26209497-9AFE-4CAA-85F7-CB9C2AFFAA93}" dt="2024-12-06T06:52:00.823" v="4388" actId="20577"/>
          <ac:spMkLst>
            <pc:docMk/>
            <pc:sldMk cId="0" sldId="264"/>
            <ac:spMk id="8" creationId="{C3FCD889-D0B9-F9FF-33A2-342049F91493}"/>
          </ac:spMkLst>
        </pc:spChg>
        <pc:spChg chg="add del mod">
          <ac:chgData name="Caldwell, Denver D" userId="a66a9998-c88b-401c-945a-cf9219e74658" providerId="ADAL" clId="{26209497-9AFE-4CAA-85F7-CB9C2AFFAA93}" dt="2024-12-06T02:40:15.727" v="684" actId="478"/>
          <ac:spMkLst>
            <pc:docMk/>
            <pc:sldMk cId="0" sldId="264"/>
            <ac:spMk id="9" creationId="{08F4B9C5-CC14-5341-AA75-E9D2BBEEAE88}"/>
          </ac:spMkLst>
        </pc:spChg>
        <pc:spChg chg="add del mod">
          <ac:chgData name="Caldwell, Denver D" userId="a66a9998-c88b-401c-945a-cf9219e74658" providerId="ADAL" clId="{26209497-9AFE-4CAA-85F7-CB9C2AFFAA93}" dt="2024-12-06T02:40:11.570" v="683" actId="478"/>
          <ac:spMkLst>
            <pc:docMk/>
            <pc:sldMk cId="0" sldId="264"/>
            <ac:spMk id="11" creationId="{83A35E30-59C8-78E2-CF4A-B288205AA708}"/>
          </ac:spMkLst>
        </pc:spChg>
        <pc:spChg chg="add del mod">
          <ac:chgData name="Caldwell, Denver D" userId="a66a9998-c88b-401c-945a-cf9219e74658" providerId="ADAL" clId="{26209497-9AFE-4CAA-85F7-CB9C2AFFAA93}" dt="2024-12-06T02:40:19.394" v="685" actId="478"/>
          <ac:spMkLst>
            <pc:docMk/>
            <pc:sldMk cId="0" sldId="264"/>
            <ac:spMk id="13" creationId="{1D58775A-AB67-5D9D-31A8-EDB7A520FA6C}"/>
          </ac:spMkLst>
        </pc:spChg>
        <pc:spChg chg="add mod">
          <ac:chgData name="Caldwell, Denver D" userId="a66a9998-c88b-401c-945a-cf9219e74658" providerId="ADAL" clId="{26209497-9AFE-4CAA-85F7-CB9C2AFFAA93}" dt="2024-12-06T02:53:44.390" v="1464" actId="14100"/>
          <ac:spMkLst>
            <pc:docMk/>
            <pc:sldMk cId="0" sldId="264"/>
            <ac:spMk id="14" creationId="{55DAAA82-3204-862A-2E45-6AA8BCC2DE38}"/>
          </ac:spMkLst>
        </pc:spChg>
        <pc:spChg chg="mod">
          <ac:chgData name="Caldwell, Denver D" userId="a66a9998-c88b-401c-945a-cf9219e74658" providerId="ADAL" clId="{26209497-9AFE-4CAA-85F7-CB9C2AFFAA93}" dt="2024-12-06T06:52:05.482" v="4392" actId="20577"/>
          <ac:spMkLst>
            <pc:docMk/>
            <pc:sldMk cId="0" sldId="264"/>
            <ac:spMk id="15" creationId="{90758C51-B7C4-6327-E387-3C33E52C3DC4}"/>
          </ac:spMkLst>
        </pc:spChg>
        <pc:spChg chg="add del mod">
          <ac:chgData name="Caldwell, Denver D" userId="a66a9998-c88b-401c-945a-cf9219e74658" providerId="ADAL" clId="{26209497-9AFE-4CAA-85F7-CB9C2AFFAA93}" dt="2024-12-06T02:43:40.002" v="926" actId="478"/>
          <ac:spMkLst>
            <pc:docMk/>
            <pc:sldMk cId="0" sldId="264"/>
            <ac:spMk id="16" creationId="{FAB87B51-A9E5-1965-6007-6F9A50B1358E}"/>
          </ac:spMkLst>
        </pc:spChg>
        <pc:spChg chg="add del mod">
          <ac:chgData name="Caldwell, Denver D" userId="a66a9998-c88b-401c-945a-cf9219e74658" providerId="ADAL" clId="{26209497-9AFE-4CAA-85F7-CB9C2AFFAA93}" dt="2024-12-06T02:43:37.760" v="925" actId="478"/>
          <ac:spMkLst>
            <pc:docMk/>
            <pc:sldMk cId="0" sldId="264"/>
            <ac:spMk id="18" creationId="{E96F776A-12E8-2BFE-E639-43E7671238BB}"/>
          </ac:spMkLst>
        </pc:spChg>
        <pc:spChg chg="mod">
          <ac:chgData name="Caldwell, Denver D" userId="a66a9998-c88b-401c-945a-cf9219e74658" providerId="ADAL" clId="{26209497-9AFE-4CAA-85F7-CB9C2AFFAA93}" dt="2024-12-06T06:52:23.853" v="4402" actId="20577"/>
          <ac:spMkLst>
            <pc:docMk/>
            <pc:sldMk cId="0" sldId="264"/>
            <ac:spMk id="23" creationId="{4D4B6E35-F2BC-37A9-C6B0-7A5FDF9A9B27}"/>
          </ac:spMkLst>
        </pc:spChg>
        <pc:spChg chg="mod">
          <ac:chgData name="Caldwell, Denver D" userId="a66a9998-c88b-401c-945a-cf9219e74658" providerId="ADAL" clId="{26209497-9AFE-4CAA-85F7-CB9C2AFFAA93}" dt="2024-12-06T06:52:37.813" v="4409" actId="20577"/>
          <ac:spMkLst>
            <pc:docMk/>
            <pc:sldMk cId="0" sldId="264"/>
            <ac:spMk id="26" creationId="{B42AD0A8-E478-B8ED-D4DF-A6D8FE3C5BC2}"/>
          </ac:spMkLst>
        </pc:spChg>
        <pc:spChg chg="mod">
          <ac:chgData name="Caldwell, Denver D" userId="a66a9998-c88b-401c-945a-cf9219e74658" providerId="ADAL" clId="{26209497-9AFE-4CAA-85F7-CB9C2AFFAA93}" dt="2024-12-06T06:52:15.545" v="4396" actId="20577"/>
          <ac:spMkLst>
            <pc:docMk/>
            <pc:sldMk cId="0" sldId="264"/>
            <ac:spMk id="36" creationId="{0D0D6100-0A76-709B-5DE5-7DFBFFB160C0}"/>
          </ac:spMkLst>
        </pc:spChg>
        <pc:spChg chg="mod">
          <ac:chgData name="Caldwell, Denver D" userId="a66a9998-c88b-401c-945a-cf9219e74658" providerId="ADAL" clId="{26209497-9AFE-4CAA-85F7-CB9C2AFFAA93}" dt="2024-12-06T06:52:51.975" v="4419" actId="20577"/>
          <ac:spMkLst>
            <pc:docMk/>
            <pc:sldMk cId="0" sldId="264"/>
            <ac:spMk id="38" creationId="{E95B46F5-2E79-8787-F736-F7454C17186C}"/>
          </ac:spMkLst>
        </pc:spChg>
        <pc:spChg chg="del">
          <ac:chgData name="Caldwell, Denver D" userId="a66a9998-c88b-401c-945a-cf9219e74658" providerId="ADAL" clId="{26209497-9AFE-4CAA-85F7-CB9C2AFFAA93}" dt="2024-12-06T02:36:40.718" v="569" actId="478"/>
          <ac:spMkLst>
            <pc:docMk/>
            <pc:sldMk cId="0" sldId="264"/>
            <ac:spMk id="263" creationId="{00000000-0000-0000-0000-000000000000}"/>
          </ac:spMkLst>
        </pc:spChg>
        <pc:spChg chg="del">
          <ac:chgData name="Caldwell, Denver D" userId="a66a9998-c88b-401c-945a-cf9219e74658" providerId="ADAL" clId="{26209497-9AFE-4CAA-85F7-CB9C2AFFAA93}" dt="2024-12-06T02:36:48.329" v="571" actId="478"/>
          <ac:spMkLst>
            <pc:docMk/>
            <pc:sldMk cId="0" sldId="264"/>
            <ac:spMk id="265" creationId="{00000000-0000-0000-0000-000000000000}"/>
          </ac:spMkLst>
        </pc:spChg>
        <pc:spChg chg="add del mod">
          <ac:chgData name="Caldwell, Denver D" userId="a66a9998-c88b-401c-945a-cf9219e74658" providerId="ADAL" clId="{26209497-9AFE-4CAA-85F7-CB9C2AFFAA93}" dt="2024-12-06T02:43:23.142" v="923" actId="478"/>
          <ac:spMkLst>
            <pc:docMk/>
            <pc:sldMk cId="0" sldId="264"/>
            <ac:spMk id="266" creationId="{00000000-0000-0000-0000-000000000000}"/>
          </ac:spMkLst>
        </pc:spChg>
        <pc:spChg chg="del mod">
          <ac:chgData name="Caldwell, Denver D" userId="a66a9998-c88b-401c-945a-cf9219e74658" providerId="ADAL" clId="{26209497-9AFE-4CAA-85F7-CB9C2AFFAA93}" dt="2024-12-06T02:43:15.014" v="922" actId="478"/>
          <ac:spMkLst>
            <pc:docMk/>
            <pc:sldMk cId="0" sldId="264"/>
            <ac:spMk id="267" creationId="{00000000-0000-0000-0000-000000000000}"/>
          </ac:spMkLst>
        </pc:spChg>
      </pc:sldChg>
      <pc:sldChg chg="delSp modSp mod ord">
        <pc:chgData name="Caldwell, Denver D" userId="a66a9998-c88b-401c-945a-cf9219e74658" providerId="ADAL" clId="{26209497-9AFE-4CAA-85F7-CB9C2AFFAA93}" dt="2024-12-06T07:26:15.820" v="4493" actId="20577"/>
        <pc:sldMkLst>
          <pc:docMk/>
          <pc:sldMk cId="0" sldId="265"/>
        </pc:sldMkLst>
        <pc:spChg chg="mod">
          <ac:chgData name="Caldwell, Denver D" userId="a66a9998-c88b-401c-945a-cf9219e74658" providerId="ADAL" clId="{26209497-9AFE-4CAA-85F7-CB9C2AFFAA93}" dt="2024-12-06T05:48:22.381" v="4229" actId="20577"/>
          <ac:spMkLst>
            <pc:docMk/>
            <pc:sldMk cId="0" sldId="265"/>
            <ac:spMk id="272" creationId="{00000000-0000-0000-0000-000000000000}"/>
          </ac:spMkLst>
        </pc:spChg>
        <pc:spChg chg="mod">
          <ac:chgData name="Caldwell, Denver D" userId="a66a9998-c88b-401c-945a-cf9219e74658" providerId="ADAL" clId="{26209497-9AFE-4CAA-85F7-CB9C2AFFAA93}" dt="2024-12-06T03:50:33.793" v="1730" actId="20577"/>
          <ac:spMkLst>
            <pc:docMk/>
            <pc:sldMk cId="0" sldId="265"/>
            <ac:spMk id="273" creationId="{00000000-0000-0000-0000-000000000000}"/>
          </ac:spMkLst>
        </pc:spChg>
        <pc:spChg chg="mod">
          <ac:chgData name="Caldwell, Denver D" userId="a66a9998-c88b-401c-945a-cf9219e74658" providerId="ADAL" clId="{26209497-9AFE-4CAA-85F7-CB9C2AFFAA93}" dt="2024-12-06T07:26:15.820" v="4493" actId="20577"/>
          <ac:spMkLst>
            <pc:docMk/>
            <pc:sldMk cId="0" sldId="265"/>
            <ac:spMk id="274" creationId="{00000000-0000-0000-0000-000000000000}"/>
          </ac:spMkLst>
        </pc:spChg>
        <pc:spChg chg="mod">
          <ac:chgData name="Caldwell, Denver D" userId="a66a9998-c88b-401c-945a-cf9219e74658" providerId="ADAL" clId="{26209497-9AFE-4CAA-85F7-CB9C2AFFAA93}" dt="2024-12-06T03:52:49.737" v="1740" actId="20577"/>
          <ac:spMkLst>
            <pc:docMk/>
            <pc:sldMk cId="0" sldId="265"/>
            <ac:spMk id="275" creationId="{00000000-0000-0000-0000-000000000000}"/>
          </ac:spMkLst>
        </pc:spChg>
        <pc:spChg chg="mod">
          <ac:chgData name="Caldwell, Denver D" userId="a66a9998-c88b-401c-945a-cf9219e74658" providerId="ADAL" clId="{26209497-9AFE-4CAA-85F7-CB9C2AFFAA93}" dt="2024-12-06T04:00:40.291" v="2200" actId="20577"/>
          <ac:spMkLst>
            <pc:docMk/>
            <pc:sldMk cId="0" sldId="265"/>
            <ac:spMk id="276" creationId="{00000000-0000-0000-0000-000000000000}"/>
          </ac:spMkLst>
        </pc:spChg>
        <pc:spChg chg="mod">
          <ac:chgData name="Caldwell, Denver D" userId="a66a9998-c88b-401c-945a-cf9219e74658" providerId="ADAL" clId="{26209497-9AFE-4CAA-85F7-CB9C2AFFAA93}" dt="2024-12-06T03:52:54.786" v="1746" actId="20577"/>
          <ac:spMkLst>
            <pc:docMk/>
            <pc:sldMk cId="0" sldId="265"/>
            <ac:spMk id="277" creationId="{00000000-0000-0000-0000-000000000000}"/>
          </ac:spMkLst>
        </pc:spChg>
        <pc:spChg chg="mod">
          <ac:chgData name="Caldwell, Denver D" userId="a66a9998-c88b-401c-945a-cf9219e74658" providerId="ADAL" clId="{26209497-9AFE-4CAA-85F7-CB9C2AFFAA93}" dt="2024-12-06T04:01:59.129" v="2369" actId="20577"/>
          <ac:spMkLst>
            <pc:docMk/>
            <pc:sldMk cId="0" sldId="265"/>
            <ac:spMk id="278" creationId="{00000000-0000-0000-0000-000000000000}"/>
          </ac:spMkLst>
        </pc:spChg>
        <pc:spChg chg="mod">
          <ac:chgData name="Caldwell, Denver D" userId="a66a9998-c88b-401c-945a-cf9219e74658" providerId="ADAL" clId="{26209497-9AFE-4CAA-85F7-CB9C2AFFAA93}" dt="2024-12-06T03:53:00.490" v="1752" actId="20577"/>
          <ac:spMkLst>
            <pc:docMk/>
            <pc:sldMk cId="0" sldId="265"/>
            <ac:spMk id="279" creationId="{00000000-0000-0000-0000-000000000000}"/>
          </ac:spMkLst>
        </pc:spChg>
        <pc:spChg chg="mod">
          <ac:chgData name="Caldwell, Denver D" userId="a66a9998-c88b-401c-945a-cf9219e74658" providerId="ADAL" clId="{26209497-9AFE-4CAA-85F7-CB9C2AFFAA93}" dt="2024-12-06T07:20:04.278" v="4488" actId="14100"/>
          <ac:spMkLst>
            <pc:docMk/>
            <pc:sldMk cId="0" sldId="265"/>
            <ac:spMk id="280" creationId="{00000000-0000-0000-0000-000000000000}"/>
          </ac:spMkLst>
        </pc:spChg>
        <pc:spChg chg="del">
          <ac:chgData name="Caldwell, Denver D" userId="a66a9998-c88b-401c-945a-cf9219e74658" providerId="ADAL" clId="{26209497-9AFE-4CAA-85F7-CB9C2AFFAA93}" dt="2024-12-06T03:50:29.912" v="1724" actId="478"/>
          <ac:spMkLst>
            <pc:docMk/>
            <pc:sldMk cId="0" sldId="265"/>
            <ac:spMk id="281" creationId="{00000000-0000-0000-0000-000000000000}"/>
          </ac:spMkLst>
        </pc:spChg>
        <pc:spChg chg="del">
          <ac:chgData name="Caldwell, Denver D" userId="a66a9998-c88b-401c-945a-cf9219e74658" providerId="ADAL" clId="{26209497-9AFE-4CAA-85F7-CB9C2AFFAA93}" dt="2024-12-06T03:50:26.122" v="1723" actId="478"/>
          <ac:spMkLst>
            <pc:docMk/>
            <pc:sldMk cId="0" sldId="265"/>
            <ac:spMk id="282" creationId="{00000000-0000-0000-0000-000000000000}"/>
          </ac:spMkLst>
        </pc:spChg>
        <pc:spChg chg="del">
          <ac:chgData name="Caldwell, Denver D" userId="a66a9998-c88b-401c-945a-cf9219e74658" providerId="ADAL" clId="{26209497-9AFE-4CAA-85F7-CB9C2AFFAA93}" dt="2024-12-06T03:50:29.912" v="1724" actId="478"/>
          <ac:spMkLst>
            <pc:docMk/>
            <pc:sldMk cId="0" sldId="265"/>
            <ac:spMk id="283" creationId="{00000000-0000-0000-0000-000000000000}"/>
          </ac:spMkLst>
        </pc:spChg>
        <pc:spChg chg="del">
          <ac:chgData name="Caldwell, Denver D" userId="a66a9998-c88b-401c-945a-cf9219e74658" providerId="ADAL" clId="{26209497-9AFE-4CAA-85F7-CB9C2AFFAA93}" dt="2024-12-06T03:50:26.122" v="1723" actId="478"/>
          <ac:spMkLst>
            <pc:docMk/>
            <pc:sldMk cId="0" sldId="265"/>
            <ac:spMk id="284" creationId="{00000000-0000-0000-0000-000000000000}"/>
          </ac:spMkLst>
        </pc:spChg>
        <pc:spChg chg="del">
          <ac:chgData name="Caldwell, Denver D" userId="a66a9998-c88b-401c-945a-cf9219e74658" providerId="ADAL" clId="{26209497-9AFE-4CAA-85F7-CB9C2AFFAA93}" dt="2024-12-06T03:50:29.912" v="1724" actId="478"/>
          <ac:spMkLst>
            <pc:docMk/>
            <pc:sldMk cId="0" sldId="265"/>
            <ac:spMk id="285" creationId="{00000000-0000-0000-0000-000000000000}"/>
          </ac:spMkLst>
        </pc:spChg>
        <pc:spChg chg="del">
          <ac:chgData name="Caldwell, Denver D" userId="a66a9998-c88b-401c-945a-cf9219e74658" providerId="ADAL" clId="{26209497-9AFE-4CAA-85F7-CB9C2AFFAA93}" dt="2024-12-06T03:50:26.122" v="1723" actId="478"/>
          <ac:spMkLst>
            <pc:docMk/>
            <pc:sldMk cId="0" sldId="265"/>
            <ac:spMk id="286" creationId="{00000000-0000-0000-0000-000000000000}"/>
          </ac:spMkLst>
        </pc:spChg>
        <pc:spChg chg="del">
          <ac:chgData name="Caldwell, Denver D" userId="a66a9998-c88b-401c-945a-cf9219e74658" providerId="ADAL" clId="{26209497-9AFE-4CAA-85F7-CB9C2AFFAA93}" dt="2024-12-06T03:50:29.912" v="1724" actId="478"/>
          <ac:spMkLst>
            <pc:docMk/>
            <pc:sldMk cId="0" sldId="265"/>
            <ac:spMk id="287" creationId="{00000000-0000-0000-0000-000000000000}"/>
          </ac:spMkLst>
        </pc:spChg>
        <pc:spChg chg="del">
          <ac:chgData name="Caldwell, Denver D" userId="a66a9998-c88b-401c-945a-cf9219e74658" providerId="ADAL" clId="{26209497-9AFE-4CAA-85F7-CB9C2AFFAA93}" dt="2024-12-06T03:50:26.122" v="1723" actId="478"/>
          <ac:spMkLst>
            <pc:docMk/>
            <pc:sldMk cId="0" sldId="265"/>
            <ac:spMk id="288" creationId="{00000000-0000-0000-0000-000000000000}"/>
          </ac:spMkLst>
        </pc:spChg>
      </pc:sldChg>
      <pc:sldChg chg="addSp delSp modSp mod">
        <pc:chgData name="Caldwell, Denver D" userId="a66a9998-c88b-401c-945a-cf9219e74658" providerId="ADAL" clId="{26209497-9AFE-4CAA-85F7-CB9C2AFFAA93}" dt="2024-12-05T22:53:14.897" v="332" actId="1076"/>
        <pc:sldMkLst>
          <pc:docMk/>
          <pc:sldMk cId="0" sldId="266"/>
        </pc:sldMkLst>
        <pc:spChg chg="add del mod">
          <ac:chgData name="Caldwell, Denver D" userId="a66a9998-c88b-401c-945a-cf9219e74658" providerId="ADAL" clId="{26209497-9AFE-4CAA-85F7-CB9C2AFFAA93}" dt="2024-12-05T22:46:34.175" v="144" actId="478"/>
          <ac:spMkLst>
            <pc:docMk/>
            <pc:sldMk cId="0" sldId="266"/>
            <ac:spMk id="4" creationId="{5D7F98D5-6919-DC30-873F-3A4F62179A17}"/>
          </ac:spMkLst>
        </pc:spChg>
        <pc:spChg chg="add del mod">
          <ac:chgData name="Caldwell, Denver D" userId="a66a9998-c88b-401c-945a-cf9219e74658" providerId="ADAL" clId="{26209497-9AFE-4CAA-85F7-CB9C2AFFAA93}" dt="2024-12-05T22:46:37.431" v="146" actId="478"/>
          <ac:spMkLst>
            <pc:docMk/>
            <pc:sldMk cId="0" sldId="266"/>
            <ac:spMk id="6" creationId="{483B747D-E98D-98A5-C9F5-756F0ADE34BF}"/>
          </ac:spMkLst>
        </pc:spChg>
        <pc:spChg chg="add mod">
          <ac:chgData name="Caldwell, Denver D" userId="a66a9998-c88b-401c-945a-cf9219e74658" providerId="ADAL" clId="{26209497-9AFE-4CAA-85F7-CB9C2AFFAA93}" dt="2024-12-05T22:53:14.897" v="332" actId="1076"/>
          <ac:spMkLst>
            <pc:docMk/>
            <pc:sldMk cId="0" sldId="266"/>
            <ac:spMk id="7" creationId="{7DC6818F-E014-9A84-1FD9-AC54097CDA32}"/>
          </ac:spMkLst>
        </pc:spChg>
        <pc:spChg chg="add del mod">
          <ac:chgData name="Caldwell, Denver D" userId="a66a9998-c88b-401c-945a-cf9219e74658" providerId="ADAL" clId="{26209497-9AFE-4CAA-85F7-CB9C2AFFAA93}" dt="2024-12-05T22:52:36.066" v="326" actId="478"/>
          <ac:spMkLst>
            <pc:docMk/>
            <pc:sldMk cId="0" sldId="266"/>
            <ac:spMk id="8" creationId="{5ECF15E5-96AC-A247-25BF-9067AC2940C4}"/>
          </ac:spMkLst>
        </pc:spChg>
        <pc:spChg chg="add del mod">
          <ac:chgData name="Caldwell, Denver D" userId="a66a9998-c88b-401c-945a-cf9219e74658" providerId="ADAL" clId="{26209497-9AFE-4CAA-85F7-CB9C2AFFAA93}" dt="2024-12-05T22:52:40.165" v="328" actId="478"/>
          <ac:spMkLst>
            <pc:docMk/>
            <pc:sldMk cId="0" sldId="266"/>
            <ac:spMk id="10" creationId="{604E9F1B-1E89-47E2-8996-C343F7D062A1}"/>
          </ac:spMkLst>
        </pc:spChg>
        <pc:spChg chg="mod">
          <ac:chgData name="Caldwell, Denver D" userId="a66a9998-c88b-401c-945a-cf9219e74658" providerId="ADAL" clId="{26209497-9AFE-4CAA-85F7-CB9C2AFFAA93}" dt="2024-12-05T22:53:14.897" v="332" actId="1076"/>
          <ac:spMkLst>
            <pc:docMk/>
            <pc:sldMk cId="0" sldId="266"/>
            <ac:spMk id="293" creationId="{00000000-0000-0000-0000-000000000000}"/>
          </ac:spMkLst>
        </pc:spChg>
        <pc:spChg chg="mod">
          <ac:chgData name="Caldwell, Denver D" userId="a66a9998-c88b-401c-945a-cf9219e74658" providerId="ADAL" clId="{26209497-9AFE-4CAA-85F7-CB9C2AFFAA93}" dt="2024-12-05T22:49:12.066" v="226"/>
          <ac:spMkLst>
            <pc:docMk/>
            <pc:sldMk cId="0" sldId="266"/>
            <ac:spMk id="294" creationId="{00000000-0000-0000-0000-000000000000}"/>
          </ac:spMkLst>
        </pc:spChg>
        <pc:spChg chg="mod">
          <ac:chgData name="Caldwell, Denver D" userId="a66a9998-c88b-401c-945a-cf9219e74658" providerId="ADAL" clId="{26209497-9AFE-4CAA-85F7-CB9C2AFFAA93}" dt="2024-12-05T22:53:14.897" v="332" actId="1076"/>
          <ac:spMkLst>
            <pc:docMk/>
            <pc:sldMk cId="0" sldId="266"/>
            <ac:spMk id="295" creationId="{00000000-0000-0000-0000-000000000000}"/>
          </ac:spMkLst>
        </pc:spChg>
        <pc:spChg chg="mod">
          <ac:chgData name="Caldwell, Denver D" userId="a66a9998-c88b-401c-945a-cf9219e74658" providerId="ADAL" clId="{26209497-9AFE-4CAA-85F7-CB9C2AFFAA93}" dt="2024-12-05T22:53:14.897" v="332" actId="1076"/>
          <ac:spMkLst>
            <pc:docMk/>
            <pc:sldMk cId="0" sldId="266"/>
            <ac:spMk id="296" creationId="{00000000-0000-0000-0000-000000000000}"/>
          </ac:spMkLst>
        </pc:spChg>
        <pc:spChg chg="del">
          <ac:chgData name="Caldwell, Denver D" userId="a66a9998-c88b-401c-945a-cf9219e74658" providerId="ADAL" clId="{26209497-9AFE-4CAA-85F7-CB9C2AFFAA93}" dt="2024-12-05T22:46:31.850" v="142" actId="478"/>
          <ac:spMkLst>
            <pc:docMk/>
            <pc:sldMk cId="0" sldId="266"/>
            <ac:spMk id="297" creationId="{00000000-0000-0000-0000-000000000000}"/>
          </ac:spMkLst>
        </pc:spChg>
        <pc:spChg chg="del">
          <ac:chgData name="Caldwell, Denver D" userId="a66a9998-c88b-401c-945a-cf9219e74658" providerId="ADAL" clId="{26209497-9AFE-4CAA-85F7-CB9C2AFFAA93}" dt="2024-12-05T22:52:38.664" v="327" actId="478"/>
          <ac:spMkLst>
            <pc:docMk/>
            <pc:sldMk cId="0" sldId="266"/>
            <ac:spMk id="298" creationId="{00000000-0000-0000-0000-000000000000}"/>
          </ac:spMkLst>
        </pc:spChg>
        <pc:spChg chg="del">
          <ac:chgData name="Caldwell, Denver D" userId="a66a9998-c88b-401c-945a-cf9219e74658" providerId="ADAL" clId="{26209497-9AFE-4CAA-85F7-CB9C2AFFAA93}" dt="2024-12-05T22:46:35.555" v="145" actId="478"/>
          <ac:spMkLst>
            <pc:docMk/>
            <pc:sldMk cId="0" sldId="266"/>
            <ac:spMk id="299" creationId="{00000000-0000-0000-0000-000000000000}"/>
          </ac:spMkLst>
        </pc:spChg>
      </pc:sldChg>
      <pc:sldChg chg="modSp mod">
        <pc:chgData name="Caldwell, Denver D" userId="a66a9998-c88b-401c-945a-cf9219e74658" providerId="ADAL" clId="{26209497-9AFE-4CAA-85F7-CB9C2AFFAA93}" dt="2024-12-06T04:04:03.703" v="2509" actId="20577"/>
        <pc:sldMkLst>
          <pc:docMk/>
          <pc:sldMk cId="0" sldId="284"/>
        </pc:sldMkLst>
        <pc:spChg chg="mod">
          <ac:chgData name="Caldwell, Denver D" userId="a66a9998-c88b-401c-945a-cf9219e74658" providerId="ADAL" clId="{26209497-9AFE-4CAA-85F7-CB9C2AFFAA93}" dt="2024-12-06T04:03:57.891" v="2500" actId="20577"/>
          <ac:spMkLst>
            <pc:docMk/>
            <pc:sldMk cId="0" sldId="284"/>
            <ac:spMk id="549" creationId="{00000000-0000-0000-0000-000000000000}"/>
          </ac:spMkLst>
        </pc:spChg>
        <pc:graphicFrameChg chg="modGraphic">
          <ac:chgData name="Caldwell, Denver D" userId="a66a9998-c88b-401c-945a-cf9219e74658" providerId="ADAL" clId="{26209497-9AFE-4CAA-85F7-CB9C2AFFAA93}" dt="2024-12-06T04:04:03.703" v="2509" actId="20577"/>
          <ac:graphicFrameMkLst>
            <pc:docMk/>
            <pc:sldMk cId="0" sldId="284"/>
            <ac:graphicFrameMk id="550" creationId="{00000000-0000-0000-0000-000000000000}"/>
          </ac:graphicFrameMkLst>
        </pc:graphicFrameChg>
      </pc:sldChg>
      <pc:sldChg chg="delSp modSp mod">
        <pc:chgData name="Caldwell, Denver D" userId="a66a9998-c88b-401c-945a-cf9219e74658" providerId="ADAL" clId="{26209497-9AFE-4CAA-85F7-CB9C2AFFAA93}" dt="2024-12-06T05:17:51.108" v="3932" actId="20577"/>
        <pc:sldMkLst>
          <pc:docMk/>
          <pc:sldMk cId="0" sldId="288"/>
        </pc:sldMkLst>
        <pc:spChg chg="mod">
          <ac:chgData name="Caldwell, Denver D" userId="a66a9998-c88b-401c-945a-cf9219e74658" providerId="ADAL" clId="{26209497-9AFE-4CAA-85F7-CB9C2AFFAA93}" dt="2024-12-06T05:17:51.108" v="3932" actId="20577"/>
          <ac:spMkLst>
            <pc:docMk/>
            <pc:sldMk cId="0" sldId="288"/>
            <ac:spMk id="620" creationId="{00000000-0000-0000-0000-000000000000}"/>
          </ac:spMkLst>
        </pc:spChg>
        <pc:graphicFrameChg chg="mod modGraphic">
          <ac:chgData name="Caldwell, Denver D" userId="a66a9998-c88b-401c-945a-cf9219e74658" providerId="ADAL" clId="{26209497-9AFE-4CAA-85F7-CB9C2AFFAA93}" dt="2024-12-06T05:17:43.633" v="3917" actId="20577"/>
          <ac:graphicFrameMkLst>
            <pc:docMk/>
            <pc:sldMk cId="0" sldId="288"/>
            <ac:graphicFrameMk id="621" creationId="{00000000-0000-0000-0000-000000000000}"/>
          </ac:graphicFrameMkLst>
        </pc:graphicFrameChg>
        <pc:graphicFrameChg chg="del mod modGraphic">
          <ac:chgData name="Caldwell, Denver D" userId="a66a9998-c88b-401c-945a-cf9219e74658" providerId="ADAL" clId="{26209497-9AFE-4CAA-85F7-CB9C2AFFAA93}" dt="2024-12-06T05:09:13.458" v="3179" actId="478"/>
          <ac:graphicFrameMkLst>
            <pc:docMk/>
            <pc:sldMk cId="0" sldId="288"/>
            <ac:graphicFrameMk id="622" creationId="{00000000-0000-0000-0000-000000000000}"/>
          </ac:graphicFrameMkLst>
        </pc:graphicFrameChg>
      </pc:sldChg>
      <pc:sldChg chg="addSp delSp modSp mod setBg">
        <pc:chgData name="Caldwell, Denver D" userId="a66a9998-c88b-401c-945a-cf9219e74658" providerId="ADAL" clId="{26209497-9AFE-4CAA-85F7-CB9C2AFFAA93}" dt="2024-12-06T06:02:40.544" v="4325" actId="948"/>
        <pc:sldMkLst>
          <pc:docMk/>
          <pc:sldMk cId="0" sldId="291"/>
        </pc:sldMkLst>
        <pc:spChg chg="add mod">
          <ac:chgData name="Caldwell, Denver D" userId="a66a9998-c88b-401c-945a-cf9219e74658" providerId="ADAL" clId="{26209497-9AFE-4CAA-85F7-CB9C2AFFAA93}" dt="2024-12-06T06:02:40.544" v="4325" actId="948"/>
          <ac:spMkLst>
            <pc:docMk/>
            <pc:sldMk cId="0" sldId="291"/>
            <ac:spMk id="2" creationId="{490D2296-B929-F3D6-B1BC-1D50D8D7524D}"/>
          </ac:spMkLst>
        </pc:spChg>
        <pc:spChg chg="mod">
          <ac:chgData name="Caldwell, Denver D" userId="a66a9998-c88b-401c-945a-cf9219e74658" providerId="ADAL" clId="{26209497-9AFE-4CAA-85F7-CB9C2AFFAA93}" dt="2024-12-06T06:00:26.876" v="4279" actId="20577"/>
          <ac:spMkLst>
            <pc:docMk/>
            <pc:sldMk cId="0" sldId="291"/>
            <ac:spMk id="658" creationId="{00000000-0000-0000-0000-000000000000}"/>
          </ac:spMkLst>
        </pc:spChg>
        <pc:picChg chg="add del mod">
          <ac:chgData name="Caldwell, Denver D" userId="a66a9998-c88b-401c-945a-cf9219e74658" providerId="ADAL" clId="{26209497-9AFE-4CAA-85F7-CB9C2AFFAA93}" dt="2024-12-06T05:59:51.369" v="4276" actId="478"/>
          <ac:picMkLst>
            <pc:docMk/>
            <pc:sldMk cId="0" sldId="291"/>
            <ac:picMk id="659" creationId="{00000000-0000-0000-0000-000000000000}"/>
          </ac:picMkLst>
        </pc:picChg>
        <pc:picChg chg="del mod">
          <ac:chgData name="Caldwell, Denver D" userId="a66a9998-c88b-401c-945a-cf9219e74658" providerId="ADAL" clId="{26209497-9AFE-4CAA-85F7-CB9C2AFFAA93}" dt="2024-12-06T05:58:52.160" v="4257" actId="478"/>
          <ac:picMkLst>
            <pc:docMk/>
            <pc:sldMk cId="0" sldId="291"/>
            <ac:picMk id="660" creationId="{00000000-0000-0000-0000-000000000000}"/>
          </ac:picMkLst>
        </pc:picChg>
        <pc:picChg chg="del">
          <ac:chgData name="Caldwell, Denver D" userId="a66a9998-c88b-401c-945a-cf9219e74658" providerId="ADAL" clId="{26209497-9AFE-4CAA-85F7-CB9C2AFFAA93}" dt="2024-12-06T06:02:16.634" v="4286" actId="478"/>
          <ac:picMkLst>
            <pc:docMk/>
            <pc:sldMk cId="0" sldId="291"/>
            <ac:picMk id="661" creationId="{00000000-0000-0000-0000-000000000000}"/>
          </ac:picMkLst>
        </pc:picChg>
      </pc:sldChg>
      <pc:sldChg chg="addSp delSp modSp mod">
        <pc:chgData name="Caldwell, Denver D" userId="a66a9998-c88b-401c-945a-cf9219e74658" providerId="ADAL" clId="{26209497-9AFE-4CAA-85F7-CB9C2AFFAA93}" dt="2024-12-06T07:25:35.882" v="4492" actId="20577"/>
        <pc:sldMkLst>
          <pc:docMk/>
          <pc:sldMk cId="58646401" sldId="311"/>
        </pc:sldMkLst>
        <pc:spChg chg="mod">
          <ac:chgData name="Caldwell, Denver D" userId="a66a9998-c88b-401c-945a-cf9219e74658" providerId="ADAL" clId="{26209497-9AFE-4CAA-85F7-CB9C2AFFAA93}" dt="2024-12-06T07:25:35.882" v="4492" actId="20577"/>
          <ac:spMkLst>
            <pc:docMk/>
            <pc:sldMk cId="58646401" sldId="311"/>
            <ac:spMk id="12" creationId="{DEE5C69F-1321-FAC6-0E71-AD65EA03DA0F}"/>
          </ac:spMkLst>
        </pc:spChg>
        <pc:graphicFrameChg chg="add del mod modGraphic">
          <ac:chgData name="Caldwell, Denver D" userId="a66a9998-c88b-401c-945a-cf9219e74658" providerId="ADAL" clId="{26209497-9AFE-4CAA-85F7-CB9C2AFFAA93}" dt="2024-12-06T03:32:34.172" v="1515" actId="478"/>
          <ac:graphicFrameMkLst>
            <pc:docMk/>
            <pc:sldMk cId="58646401" sldId="311"/>
            <ac:graphicFrameMk id="3" creationId="{1544B64E-9729-8CBB-AD25-988D9AF962EE}"/>
          </ac:graphicFrameMkLst>
        </pc:graphicFrameChg>
        <pc:graphicFrameChg chg="add del mod modGraphic">
          <ac:chgData name="Caldwell, Denver D" userId="a66a9998-c88b-401c-945a-cf9219e74658" providerId="ADAL" clId="{26209497-9AFE-4CAA-85F7-CB9C2AFFAA93}" dt="2024-12-06T03:41:41.496" v="1682" actId="21"/>
          <ac:graphicFrameMkLst>
            <pc:docMk/>
            <pc:sldMk cId="58646401" sldId="311"/>
            <ac:graphicFrameMk id="4" creationId="{7B7E212F-918D-68B5-EBC7-C51D8D33168F}"/>
          </ac:graphicFrameMkLst>
        </pc:graphicFrameChg>
      </pc:sldChg>
      <pc:sldChg chg="addSp delSp modSp mod">
        <pc:chgData name="Caldwell, Denver D" userId="a66a9998-c88b-401c-945a-cf9219e74658" providerId="ADAL" clId="{26209497-9AFE-4CAA-85F7-CB9C2AFFAA93}" dt="2024-12-05T22:43:52.973" v="134" actId="2710"/>
        <pc:sldMkLst>
          <pc:docMk/>
          <pc:sldMk cId="3548239707" sldId="312"/>
        </pc:sldMkLst>
        <pc:spChg chg="add del mod">
          <ac:chgData name="Caldwell, Denver D" userId="a66a9998-c88b-401c-945a-cf9219e74658" providerId="ADAL" clId="{26209497-9AFE-4CAA-85F7-CB9C2AFFAA93}" dt="2024-12-05T22:42:22.836" v="33" actId="478"/>
          <ac:spMkLst>
            <pc:docMk/>
            <pc:sldMk cId="3548239707" sldId="312"/>
            <ac:spMk id="4" creationId="{1C416BAE-F207-76E0-332B-33A26E5F64C3}"/>
          </ac:spMkLst>
        </pc:spChg>
        <pc:spChg chg="add del mod">
          <ac:chgData name="Caldwell, Denver D" userId="a66a9998-c88b-401c-945a-cf9219e74658" providerId="ADAL" clId="{26209497-9AFE-4CAA-85F7-CB9C2AFFAA93}" dt="2024-12-05T22:42:18.671" v="31" actId="478"/>
          <ac:spMkLst>
            <pc:docMk/>
            <pc:sldMk cId="3548239707" sldId="312"/>
            <ac:spMk id="6" creationId="{ADF9ACC5-02CC-DE2D-2248-EBA17A9FE2F5}"/>
          </ac:spMkLst>
        </pc:spChg>
        <pc:spChg chg="add mod">
          <ac:chgData name="Caldwell, Denver D" userId="a66a9998-c88b-401c-945a-cf9219e74658" providerId="ADAL" clId="{26209497-9AFE-4CAA-85F7-CB9C2AFFAA93}" dt="2024-12-05T22:43:52.973" v="134" actId="2710"/>
          <ac:spMkLst>
            <pc:docMk/>
            <pc:sldMk cId="3548239707" sldId="312"/>
            <ac:spMk id="8" creationId="{5043541F-8274-9802-DF71-596231ECF6F5}"/>
          </ac:spMkLst>
        </pc:spChg>
        <pc:spChg chg="del">
          <ac:chgData name="Caldwell, Denver D" userId="a66a9998-c88b-401c-945a-cf9219e74658" providerId="ADAL" clId="{26209497-9AFE-4CAA-85F7-CB9C2AFFAA93}" dt="2024-12-05T22:42:21.213" v="32" actId="478"/>
          <ac:spMkLst>
            <pc:docMk/>
            <pc:sldMk cId="3548239707" sldId="312"/>
            <ac:spMk id="263" creationId="{9BD8FE2D-347A-AD0D-6AF0-826EDFB67B0E}"/>
          </ac:spMkLst>
        </pc:spChg>
        <pc:spChg chg="del mod">
          <ac:chgData name="Caldwell, Denver D" userId="a66a9998-c88b-401c-945a-cf9219e74658" providerId="ADAL" clId="{26209497-9AFE-4CAA-85F7-CB9C2AFFAA93}" dt="2024-12-05T22:42:17.416" v="30" actId="478"/>
          <ac:spMkLst>
            <pc:docMk/>
            <pc:sldMk cId="3548239707" sldId="312"/>
            <ac:spMk id="265" creationId="{0B88851B-9094-B360-A0B4-827405AFCF91}"/>
          </ac:spMkLst>
        </pc:spChg>
        <pc:spChg chg="mod">
          <ac:chgData name="Caldwell, Denver D" userId="a66a9998-c88b-401c-945a-cf9219e74658" providerId="ADAL" clId="{26209497-9AFE-4CAA-85F7-CB9C2AFFAA93}" dt="2024-12-05T22:42:00.766" v="26" actId="20577"/>
          <ac:spMkLst>
            <pc:docMk/>
            <pc:sldMk cId="3548239707" sldId="312"/>
            <ac:spMk id="266" creationId="{761A9229-A856-7EAB-0752-2AB9A4505805}"/>
          </ac:spMkLst>
        </pc:spChg>
        <pc:spChg chg="del">
          <ac:chgData name="Caldwell, Denver D" userId="a66a9998-c88b-401c-945a-cf9219e74658" providerId="ADAL" clId="{26209497-9AFE-4CAA-85F7-CB9C2AFFAA93}" dt="2024-12-05T22:42:13.423" v="27" actId="478"/>
          <ac:spMkLst>
            <pc:docMk/>
            <pc:sldMk cId="3548239707" sldId="312"/>
            <ac:spMk id="267" creationId="{F0319FF5-031D-9478-0696-CA3666F87C7E}"/>
          </ac:spMkLst>
        </pc:spChg>
      </pc:sldChg>
      <pc:sldChg chg="modSp mod">
        <pc:chgData name="Caldwell, Denver D" userId="a66a9998-c88b-401c-945a-cf9219e74658" providerId="ADAL" clId="{26209497-9AFE-4CAA-85F7-CB9C2AFFAA93}" dt="2024-12-05T22:53:39.253" v="352" actId="20577"/>
        <pc:sldMkLst>
          <pc:docMk/>
          <pc:sldMk cId="21451038" sldId="313"/>
        </pc:sldMkLst>
        <pc:spChg chg="mod">
          <ac:chgData name="Caldwell, Denver D" userId="a66a9998-c88b-401c-945a-cf9219e74658" providerId="ADAL" clId="{26209497-9AFE-4CAA-85F7-CB9C2AFFAA93}" dt="2024-12-05T22:49:22.688" v="227"/>
          <ac:spMkLst>
            <pc:docMk/>
            <pc:sldMk cId="21451038" sldId="313"/>
            <ac:spMk id="294" creationId="{3891C28B-7E0A-B37B-756B-D6A6E225D9CF}"/>
          </ac:spMkLst>
        </pc:spChg>
        <pc:spChg chg="mod">
          <ac:chgData name="Caldwell, Denver D" userId="a66a9998-c88b-401c-945a-cf9219e74658" providerId="ADAL" clId="{26209497-9AFE-4CAA-85F7-CB9C2AFFAA93}" dt="2024-12-05T22:53:39.253" v="352" actId="20577"/>
          <ac:spMkLst>
            <pc:docMk/>
            <pc:sldMk cId="21451038" sldId="313"/>
            <ac:spMk id="299" creationId="{A52F5B94-499B-190D-5D87-B4839FFA125B}"/>
          </ac:spMkLst>
        </pc:spChg>
      </pc:sldChg>
      <pc:sldChg chg="modSp mod">
        <pc:chgData name="Caldwell, Denver D" userId="a66a9998-c88b-401c-945a-cf9219e74658" providerId="ADAL" clId="{26209497-9AFE-4CAA-85F7-CB9C2AFFAA93}" dt="2024-12-06T00:37:21.019" v="479" actId="20577"/>
        <pc:sldMkLst>
          <pc:docMk/>
          <pc:sldMk cId="2314698316" sldId="316"/>
        </pc:sldMkLst>
        <pc:spChg chg="mod">
          <ac:chgData name="Caldwell, Denver D" userId="a66a9998-c88b-401c-945a-cf9219e74658" providerId="ADAL" clId="{26209497-9AFE-4CAA-85F7-CB9C2AFFAA93}" dt="2024-12-05T22:49:36.264" v="228"/>
          <ac:spMkLst>
            <pc:docMk/>
            <pc:sldMk cId="2314698316" sldId="316"/>
            <ac:spMk id="294" creationId="{C5B63D73-F827-A847-42BC-AE346755BD31}"/>
          </ac:spMkLst>
        </pc:spChg>
        <pc:spChg chg="mod">
          <ac:chgData name="Caldwell, Denver D" userId="a66a9998-c88b-401c-945a-cf9219e74658" providerId="ADAL" clId="{26209497-9AFE-4CAA-85F7-CB9C2AFFAA93}" dt="2024-12-05T22:54:25.342" v="398" actId="20577"/>
          <ac:spMkLst>
            <pc:docMk/>
            <pc:sldMk cId="2314698316" sldId="316"/>
            <ac:spMk id="295" creationId="{233A69BA-E0E1-00F1-C86C-5C549FC74AE1}"/>
          </ac:spMkLst>
        </pc:spChg>
        <pc:spChg chg="mod">
          <ac:chgData name="Caldwell, Denver D" userId="a66a9998-c88b-401c-945a-cf9219e74658" providerId="ADAL" clId="{26209497-9AFE-4CAA-85F7-CB9C2AFFAA93}" dt="2024-12-05T22:54:50.345" v="435" actId="20577"/>
          <ac:spMkLst>
            <pc:docMk/>
            <pc:sldMk cId="2314698316" sldId="316"/>
            <ac:spMk id="297" creationId="{28C653B8-177F-0D33-55BE-6E3466D3E07C}"/>
          </ac:spMkLst>
        </pc:spChg>
        <pc:spChg chg="mod">
          <ac:chgData name="Caldwell, Denver D" userId="a66a9998-c88b-401c-945a-cf9219e74658" providerId="ADAL" clId="{26209497-9AFE-4CAA-85F7-CB9C2AFFAA93}" dt="2024-12-06T00:37:21.019" v="479" actId="20577"/>
          <ac:spMkLst>
            <pc:docMk/>
            <pc:sldMk cId="2314698316" sldId="316"/>
            <ac:spMk id="299" creationId="{5769AB3D-8D2F-63F4-881E-729BCB3F078B}"/>
          </ac:spMkLst>
        </pc:spChg>
      </pc:sldChg>
      <pc:sldChg chg="modSp mod">
        <pc:chgData name="Caldwell, Denver D" userId="a66a9998-c88b-401c-945a-cf9219e74658" providerId="ADAL" clId="{26209497-9AFE-4CAA-85F7-CB9C2AFFAA93}" dt="2024-12-06T00:39:15.135" v="480" actId="313"/>
        <pc:sldMkLst>
          <pc:docMk/>
          <pc:sldMk cId="2588439860" sldId="319"/>
        </pc:sldMkLst>
        <pc:spChg chg="mod">
          <ac:chgData name="Caldwell, Denver D" userId="a66a9998-c88b-401c-945a-cf9219e74658" providerId="ADAL" clId="{26209497-9AFE-4CAA-85F7-CB9C2AFFAA93}" dt="2024-12-06T00:39:15.135" v="480" actId="313"/>
          <ac:spMkLst>
            <pc:docMk/>
            <pc:sldMk cId="2588439860" sldId="319"/>
            <ac:spMk id="2" creationId="{E802AA06-4D76-F388-9CDA-0A7D9BD3BE97}"/>
          </ac:spMkLst>
        </pc:spChg>
      </pc:sldChg>
      <pc:sldChg chg="del">
        <pc:chgData name="Caldwell, Denver D" userId="a66a9998-c88b-401c-945a-cf9219e74658" providerId="ADAL" clId="{26209497-9AFE-4CAA-85F7-CB9C2AFFAA93}" dt="2024-12-06T05:20:11.471" v="3937" actId="47"/>
        <pc:sldMkLst>
          <pc:docMk/>
          <pc:sldMk cId="207693554" sldId="320"/>
        </pc:sldMkLst>
      </pc:sldChg>
      <pc:sldChg chg="modSp mod">
        <pc:chgData name="Caldwell, Denver D" userId="a66a9998-c88b-401c-945a-cf9219e74658" providerId="ADAL" clId="{26209497-9AFE-4CAA-85F7-CB9C2AFFAA93}" dt="2024-12-06T01:10:22.950" v="492" actId="20577"/>
        <pc:sldMkLst>
          <pc:docMk/>
          <pc:sldMk cId="865606849" sldId="322"/>
        </pc:sldMkLst>
        <pc:spChg chg="mod">
          <ac:chgData name="Caldwell, Denver D" userId="a66a9998-c88b-401c-945a-cf9219e74658" providerId="ADAL" clId="{26209497-9AFE-4CAA-85F7-CB9C2AFFAA93}" dt="2024-12-06T01:10:22.950" v="492" actId="20577"/>
          <ac:spMkLst>
            <pc:docMk/>
            <pc:sldMk cId="865606849" sldId="322"/>
            <ac:spMk id="2" creationId="{9E66062F-11FD-6CFB-3762-B8B0902192FC}"/>
          </ac:spMkLst>
        </pc:spChg>
      </pc:sldChg>
      <pc:sldChg chg="modSp mod">
        <pc:chgData name="Caldwell, Denver D" userId="a66a9998-c88b-401c-945a-cf9219e74658" providerId="ADAL" clId="{26209497-9AFE-4CAA-85F7-CB9C2AFFAA93}" dt="2024-12-06T01:38:21.555" v="568" actId="20577"/>
        <pc:sldMkLst>
          <pc:docMk/>
          <pc:sldMk cId="3800642872" sldId="323"/>
        </pc:sldMkLst>
        <pc:spChg chg="mod">
          <ac:chgData name="Caldwell, Denver D" userId="a66a9998-c88b-401c-945a-cf9219e74658" providerId="ADAL" clId="{26209497-9AFE-4CAA-85F7-CB9C2AFFAA93}" dt="2024-12-06T01:38:21.555" v="568" actId="20577"/>
          <ac:spMkLst>
            <pc:docMk/>
            <pc:sldMk cId="3800642872" sldId="323"/>
            <ac:spMk id="2" creationId="{EABD0D84-FC91-F5D0-967C-CD323230BE15}"/>
          </ac:spMkLst>
        </pc:spChg>
      </pc:sldChg>
      <pc:sldChg chg="modSp mod">
        <pc:chgData name="Caldwell, Denver D" userId="a66a9998-c88b-401c-945a-cf9219e74658" providerId="ADAL" clId="{26209497-9AFE-4CAA-85F7-CB9C2AFFAA93}" dt="2024-12-06T03:18:09.160" v="1475" actId="14100"/>
        <pc:sldMkLst>
          <pc:docMk/>
          <pc:sldMk cId="4282895945" sldId="336"/>
        </pc:sldMkLst>
        <pc:spChg chg="mod">
          <ac:chgData name="Caldwell, Denver D" userId="a66a9998-c88b-401c-945a-cf9219e74658" providerId="ADAL" clId="{26209497-9AFE-4CAA-85F7-CB9C2AFFAA93}" dt="2024-12-06T03:05:01.539" v="1474" actId="20577"/>
          <ac:spMkLst>
            <pc:docMk/>
            <pc:sldMk cId="4282895945" sldId="336"/>
            <ac:spMk id="8" creationId="{ADB5054D-A66B-F8C1-650E-2E0FC22144DC}"/>
          </ac:spMkLst>
        </pc:spChg>
        <pc:spChg chg="mod">
          <ac:chgData name="Caldwell, Denver D" userId="a66a9998-c88b-401c-945a-cf9219e74658" providerId="ADAL" clId="{26209497-9AFE-4CAA-85F7-CB9C2AFFAA93}" dt="2024-12-06T03:18:09.160" v="1475" actId="14100"/>
          <ac:spMkLst>
            <pc:docMk/>
            <pc:sldMk cId="4282895945" sldId="336"/>
            <ac:spMk id="264" creationId="{FFD31ABC-88B5-C93B-A3F1-AF6CDBB1C8AE}"/>
          </ac:spMkLst>
        </pc:spChg>
      </pc:sldChg>
      <pc:sldChg chg="addSp delSp modSp mod">
        <pc:chgData name="Caldwell, Denver D" userId="a66a9998-c88b-401c-945a-cf9219e74658" providerId="ADAL" clId="{26209497-9AFE-4CAA-85F7-CB9C2AFFAA93}" dt="2024-12-06T03:29:03.047" v="1488" actId="1032"/>
        <pc:sldMkLst>
          <pc:docMk/>
          <pc:sldMk cId="2531324651" sldId="338"/>
        </pc:sldMkLst>
        <pc:graphicFrameChg chg="add del modGraphic">
          <ac:chgData name="Caldwell, Denver D" userId="a66a9998-c88b-401c-945a-cf9219e74658" providerId="ADAL" clId="{26209497-9AFE-4CAA-85F7-CB9C2AFFAA93}" dt="2024-12-06T03:25:44.382" v="1477" actId="1032"/>
          <ac:graphicFrameMkLst>
            <pc:docMk/>
            <pc:sldMk cId="2531324651" sldId="338"/>
            <ac:graphicFrameMk id="3" creationId="{ED9A1765-8DCD-C3B8-BE66-C3F17EE164A8}"/>
          </ac:graphicFrameMkLst>
        </pc:graphicFrameChg>
        <pc:graphicFrameChg chg="add del modGraphic">
          <ac:chgData name="Caldwell, Denver D" userId="a66a9998-c88b-401c-945a-cf9219e74658" providerId="ADAL" clId="{26209497-9AFE-4CAA-85F7-CB9C2AFFAA93}" dt="2024-12-06T03:29:03.047" v="1488" actId="1032"/>
          <ac:graphicFrameMkLst>
            <pc:docMk/>
            <pc:sldMk cId="2531324651" sldId="338"/>
            <ac:graphicFrameMk id="4" creationId="{A305A3F4-0F18-8DF4-F921-D2C34716234F}"/>
          </ac:graphicFrameMkLst>
        </pc:graphicFrameChg>
      </pc:sldChg>
      <pc:sldChg chg="modSp">
        <pc:chgData name="Caldwell, Denver D" userId="a66a9998-c88b-401c-945a-cf9219e74658" providerId="ADAL" clId="{26209497-9AFE-4CAA-85F7-CB9C2AFFAA93}" dt="2024-12-06T03:29:46.856" v="1498" actId="20577"/>
        <pc:sldMkLst>
          <pc:docMk/>
          <pc:sldMk cId="1867091672" sldId="340"/>
        </pc:sldMkLst>
        <pc:graphicFrameChg chg="mod">
          <ac:chgData name="Caldwell, Denver D" userId="a66a9998-c88b-401c-945a-cf9219e74658" providerId="ADAL" clId="{26209497-9AFE-4CAA-85F7-CB9C2AFFAA93}" dt="2024-12-06T03:29:46.856" v="1498" actId="20577"/>
          <ac:graphicFrameMkLst>
            <pc:docMk/>
            <pc:sldMk cId="1867091672" sldId="340"/>
            <ac:graphicFrameMk id="22" creationId="{B647C3AA-DFB1-EBA4-3476-AD33E46A873B}"/>
          </ac:graphicFrameMkLst>
        </pc:graphicFrameChg>
      </pc:sldChg>
      <pc:sldChg chg="addSp delSp modSp new del mod">
        <pc:chgData name="Caldwell, Denver D" userId="a66a9998-c88b-401c-945a-cf9219e74658" providerId="ADAL" clId="{26209497-9AFE-4CAA-85F7-CB9C2AFFAA93}" dt="2024-12-06T03:28:24.314" v="1486" actId="47"/>
        <pc:sldMkLst>
          <pc:docMk/>
          <pc:sldMk cId="1679740303" sldId="341"/>
        </pc:sldMkLst>
        <pc:spChg chg="del">
          <ac:chgData name="Caldwell, Denver D" userId="a66a9998-c88b-401c-945a-cf9219e74658" providerId="ADAL" clId="{26209497-9AFE-4CAA-85F7-CB9C2AFFAA93}" dt="2024-12-06T03:28:03.964" v="1483" actId="478"/>
          <ac:spMkLst>
            <pc:docMk/>
            <pc:sldMk cId="1679740303" sldId="341"/>
            <ac:spMk id="2" creationId="{07CF65BC-9648-BF2C-E08C-ECE218EF6EAE}"/>
          </ac:spMkLst>
        </pc:spChg>
        <pc:spChg chg="del">
          <ac:chgData name="Caldwell, Denver D" userId="a66a9998-c88b-401c-945a-cf9219e74658" providerId="ADAL" clId="{26209497-9AFE-4CAA-85F7-CB9C2AFFAA93}" dt="2024-12-06T03:28:07.593" v="1484" actId="478"/>
          <ac:spMkLst>
            <pc:docMk/>
            <pc:sldMk cId="1679740303" sldId="341"/>
            <ac:spMk id="4" creationId="{7B968D58-8F9E-85B4-9709-48CD9561A376}"/>
          </ac:spMkLst>
        </pc:spChg>
        <pc:spChg chg="del">
          <ac:chgData name="Caldwell, Denver D" userId="a66a9998-c88b-401c-945a-cf9219e74658" providerId="ADAL" clId="{26209497-9AFE-4CAA-85F7-CB9C2AFFAA93}" dt="2024-12-06T03:28:03.964" v="1483" actId="478"/>
          <ac:spMkLst>
            <pc:docMk/>
            <pc:sldMk cId="1679740303" sldId="341"/>
            <ac:spMk id="5" creationId="{43361F96-9746-3C03-B359-EEF6F7F985B4}"/>
          </ac:spMkLst>
        </pc:spChg>
        <pc:spChg chg="del">
          <ac:chgData name="Caldwell, Denver D" userId="a66a9998-c88b-401c-945a-cf9219e74658" providerId="ADAL" clId="{26209497-9AFE-4CAA-85F7-CB9C2AFFAA93}" dt="2024-12-06T03:28:03.964" v="1483" actId="478"/>
          <ac:spMkLst>
            <pc:docMk/>
            <pc:sldMk cId="1679740303" sldId="341"/>
            <ac:spMk id="6" creationId="{6E409D33-7022-4F8B-4915-12662442EA19}"/>
          </ac:spMkLst>
        </pc:spChg>
        <pc:graphicFrameChg chg="add mod">
          <ac:chgData name="Caldwell, Denver D" userId="a66a9998-c88b-401c-945a-cf9219e74658" providerId="ADAL" clId="{26209497-9AFE-4CAA-85F7-CB9C2AFFAA93}" dt="2024-12-06T03:28:08.252" v="1485"/>
          <ac:graphicFrameMkLst>
            <pc:docMk/>
            <pc:sldMk cId="1679740303" sldId="341"/>
            <ac:graphicFrameMk id="7" creationId="{FFCCDB25-1007-DA92-7672-AB96F3423D79}"/>
          </ac:graphicFrameMkLst>
        </pc:graphicFrameChg>
      </pc:sldChg>
      <pc:sldChg chg="addSp modSp new del mod">
        <pc:chgData name="Caldwell, Denver D" userId="a66a9998-c88b-401c-945a-cf9219e74658" providerId="ADAL" clId="{26209497-9AFE-4CAA-85F7-CB9C2AFFAA93}" dt="2024-12-06T03:27:46.113" v="1481" actId="47"/>
        <pc:sldMkLst>
          <pc:docMk/>
          <pc:sldMk cId="2082645895" sldId="341"/>
        </pc:sldMkLst>
        <pc:spChg chg="add mod">
          <ac:chgData name="Caldwell, Denver D" userId="a66a9998-c88b-401c-945a-cf9219e74658" providerId="ADAL" clId="{26209497-9AFE-4CAA-85F7-CB9C2AFFAA93}" dt="2024-12-06T03:27:36.499" v="1479"/>
          <ac:spMkLst>
            <pc:docMk/>
            <pc:sldMk cId="2082645895" sldId="341"/>
            <ac:spMk id="8" creationId="{3BA37585-797A-0F63-618A-2F2608B65EE4}"/>
          </ac:spMkLst>
        </pc:spChg>
        <pc:spChg chg="add mod">
          <ac:chgData name="Caldwell, Denver D" userId="a66a9998-c88b-401c-945a-cf9219e74658" providerId="ADAL" clId="{26209497-9AFE-4CAA-85F7-CB9C2AFFAA93}" dt="2024-12-06T03:27:36.499" v="1479"/>
          <ac:spMkLst>
            <pc:docMk/>
            <pc:sldMk cId="2082645895" sldId="341"/>
            <ac:spMk id="9" creationId="{8FBA5815-2206-22BF-0DA2-1B1F285C9CF8}"/>
          </ac:spMkLst>
        </pc:spChg>
        <pc:grpChg chg="add mod">
          <ac:chgData name="Caldwell, Denver D" userId="a66a9998-c88b-401c-945a-cf9219e74658" providerId="ADAL" clId="{26209497-9AFE-4CAA-85F7-CB9C2AFFAA93}" dt="2024-12-06T03:27:41.853" v="1480" actId="1076"/>
          <ac:grpSpMkLst>
            <pc:docMk/>
            <pc:sldMk cId="2082645895" sldId="341"/>
            <ac:grpSpMk id="7" creationId="{83EE51A6-7634-792D-180C-2DA3793EE479}"/>
          </ac:grpSpMkLst>
        </pc:grpChg>
      </pc:sldChg>
      <pc:sldChg chg="del">
        <pc:chgData name="Caldwell, Denver D" userId="a66a9998-c88b-401c-945a-cf9219e74658" providerId="ADAL" clId="{26209497-9AFE-4CAA-85F7-CB9C2AFFAA93}" dt="2024-12-06T03:44:37.454" v="1689" actId="47"/>
        <pc:sldMkLst>
          <pc:docMk/>
          <pc:sldMk cId="2372770602" sldId="352"/>
        </pc:sldMkLst>
      </pc:sldChg>
      <pc:sldChg chg="addSp modSp mod ord">
        <pc:chgData name="Caldwell, Denver D" userId="a66a9998-c88b-401c-945a-cf9219e74658" providerId="ADAL" clId="{26209497-9AFE-4CAA-85F7-CB9C2AFFAA93}" dt="2024-12-06T05:48:38.449" v="4231"/>
        <pc:sldMkLst>
          <pc:docMk/>
          <pc:sldMk cId="2671355674" sldId="355"/>
        </pc:sldMkLst>
        <pc:graphicFrameChg chg="add mod modGraphic">
          <ac:chgData name="Caldwell, Denver D" userId="a66a9998-c88b-401c-945a-cf9219e74658" providerId="ADAL" clId="{26209497-9AFE-4CAA-85F7-CB9C2AFFAA93}" dt="2024-12-06T05:28:28.637" v="4103" actId="113"/>
          <ac:graphicFrameMkLst>
            <pc:docMk/>
            <pc:sldMk cId="2671355674" sldId="355"/>
            <ac:graphicFrameMk id="4" creationId="{A5F01B52-72B6-09CC-56C5-22227F8D5627}"/>
          </ac:graphicFrameMkLst>
        </pc:graphicFrameChg>
      </pc:sldChg>
      <pc:sldChg chg="addSp delSp modSp add mod">
        <pc:chgData name="Caldwell, Denver D" userId="a66a9998-c88b-401c-945a-cf9219e74658" providerId="ADAL" clId="{26209497-9AFE-4CAA-85F7-CB9C2AFFAA93}" dt="2024-12-06T06:34:47.822" v="4380" actId="14100"/>
        <pc:sldMkLst>
          <pc:docMk/>
          <pc:sldMk cId="2885092820" sldId="357"/>
        </pc:sldMkLst>
        <pc:spChg chg="add del mod">
          <ac:chgData name="Caldwell, Denver D" userId="a66a9998-c88b-401c-945a-cf9219e74658" providerId="ADAL" clId="{26209497-9AFE-4CAA-85F7-CB9C2AFFAA93}" dt="2024-12-06T04:47:49.913" v="2836" actId="478"/>
          <ac:spMkLst>
            <pc:docMk/>
            <pc:sldMk cId="2885092820" sldId="357"/>
            <ac:spMk id="4" creationId="{09FD73B9-944A-D8D0-4F69-C50BEF264B28}"/>
          </ac:spMkLst>
        </pc:spChg>
        <pc:spChg chg="add del mod">
          <ac:chgData name="Caldwell, Denver D" userId="a66a9998-c88b-401c-945a-cf9219e74658" providerId="ADAL" clId="{26209497-9AFE-4CAA-85F7-CB9C2AFFAA93}" dt="2024-12-06T04:47:39.221" v="2832" actId="478"/>
          <ac:spMkLst>
            <pc:docMk/>
            <pc:sldMk cId="2885092820" sldId="357"/>
            <ac:spMk id="6" creationId="{27A258ED-D9DC-FD4B-7655-69706B4CD7E5}"/>
          </ac:spMkLst>
        </pc:spChg>
        <pc:spChg chg="del mod">
          <ac:chgData name="Caldwell, Denver D" userId="a66a9998-c88b-401c-945a-cf9219e74658" providerId="ADAL" clId="{26209497-9AFE-4CAA-85F7-CB9C2AFFAA93}" dt="2024-12-06T06:30:32.052" v="4331" actId="12084"/>
          <ac:spMkLst>
            <pc:docMk/>
            <pc:sldMk cId="2885092820" sldId="357"/>
            <ac:spMk id="6" creationId="{7EA86478-E2DC-0AB8-090E-3C11773D0D93}"/>
          </ac:spMkLst>
        </pc:spChg>
        <pc:spChg chg="add del mod">
          <ac:chgData name="Caldwell, Denver D" userId="a66a9998-c88b-401c-945a-cf9219e74658" providerId="ADAL" clId="{26209497-9AFE-4CAA-85F7-CB9C2AFFAA93}" dt="2024-12-06T04:47:48.694" v="2835" actId="478"/>
          <ac:spMkLst>
            <pc:docMk/>
            <pc:sldMk cId="2885092820" sldId="357"/>
            <ac:spMk id="8" creationId="{4DFB870A-7AF6-E84A-CCBC-1AA5268079D0}"/>
          </ac:spMkLst>
        </pc:spChg>
        <pc:spChg chg="del">
          <ac:chgData name="Caldwell, Denver D" userId="a66a9998-c88b-401c-945a-cf9219e74658" providerId="ADAL" clId="{26209497-9AFE-4CAA-85F7-CB9C2AFFAA93}" dt="2024-12-06T06:30:35.992" v="4332" actId="12084"/>
          <ac:spMkLst>
            <pc:docMk/>
            <pc:sldMk cId="2885092820" sldId="357"/>
            <ac:spMk id="8" creationId="{E35891B3-6F0D-16F5-6196-16380EB7DC94}"/>
          </ac:spMkLst>
        </pc:spChg>
        <pc:spChg chg="del">
          <ac:chgData name="Caldwell, Denver D" userId="a66a9998-c88b-401c-945a-cf9219e74658" providerId="ADAL" clId="{26209497-9AFE-4CAA-85F7-CB9C2AFFAA93}" dt="2024-12-06T06:30:48.385" v="4333" actId="12084"/>
          <ac:spMkLst>
            <pc:docMk/>
            <pc:sldMk cId="2885092820" sldId="357"/>
            <ac:spMk id="10" creationId="{73998554-D8D6-7287-1576-528A10E3590F}"/>
          </ac:spMkLst>
        </pc:spChg>
        <pc:spChg chg="add del mod">
          <ac:chgData name="Caldwell, Denver D" userId="a66a9998-c88b-401c-945a-cf9219e74658" providerId="ADAL" clId="{26209497-9AFE-4CAA-85F7-CB9C2AFFAA93}" dt="2024-12-06T04:47:35.788" v="2831" actId="478"/>
          <ac:spMkLst>
            <pc:docMk/>
            <pc:sldMk cId="2885092820" sldId="357"/>
            <ac:spMk id="10" creationId="{D5C81BC3-01E3-8ABE-B58C-CD53D05518F9}"/>
          </ac:spMkLst>
        </pc:spChg>
        <pc:spChg chg="add del mod">
          <ac:chgData name="Caldwell, Denver D" userId="a66a9998-c88b-401c-945a-cf9219e74658" providerId="ADAL" clId="{26209497-9AFE-4CAA-85F7-CB9C2AFFAA93}" dt="2024-12-06T04:47:47.916" v="2834" actId="478"/>
          <ac:spMkLst>
            <pc:docMk/>
            <pc:sldMk cId="2885092820" sldId="357"/>
            <ac:spMk id="12" creationId="{5B7B4D92-ED78-CC80-CF42-DD9CF10BAFC0}"/>
          </ac:spMkLst>
        </pc:spChg>
        <pc:spChg chg="add del mod">
          <ac:chgData name="Caldwell, Denver D" userId="a66a9998-c88b-401c-945a-cf9219e74658" providerId="ADAL" clId="{26209497-9AFE-4CAA-85F7-CB9C2AFFAA93}" dt="2024-12-06T04:47:35.788" v="2831" actId="478"/>
          <ac:spMkLst>
            <pc:docMk/>
            <pc:sldMk cId="2885092820" sldId="357"/>
            <ac:spMk id="14" creationId="{2C2665C1-BB21-5445-8073-7D04F49C6508}"/>
          </ac:spMkLst>
        </pc:spChg>
        <pc:spChg chg="add del mod">
          <ac:chgData name="Caldwell, Denver D" userId="a66a9998-c88b-401c-945a-cf9219e74658" providerId="ADAL" clId="{26209497-9AFE-4CAA-85F7-CB9C2AFFAA93}" dt="2024-12-06T04:47:46.625" v="2833" actId="478"/>
          <ac:spMkLst>
            <pc:docMk/>
            <pc:sldMk cId="2885092820" sldId="357"/>
            <ac:spMk id="16" creationId="{6B40B5F0-6FDB-A5F0-56B4-84CE9C758997}"/>
          </ac:spMkLst>
        </pc:spChg>
        <pc:spChg chg="del">
          <ac:chgData name="Caldwell, Denver D" userId="a66a9998-c88b-401c-945a-cf9219e74658" providerId="ADAL" clId="{26209497-9AFE-4CAA-85F7-CB9C2AFFAA93}" dt="2024-12-06T06:31:33.416" v="4339" actId="12084"/>
          <ac:spMkLst>
            <pc:docMk/>
            <pc:sldMk cId="2885092820" sldId="357"/>
            <ac:spMk id="17" creationId="{7868CB94-AF08-E1E2-5D43-DB4EDE226CC7}"/>
          </ac:spMkLst>
        </pc:spChg>
        <pc:spChg chg="add del mod">
          <ac:chgData name="Caldwell, Denver D" userId="a66a9998-c88b-401c-945a-cf9219e74658" providerId="ADAL" clId="{26209497-9AFE-4CAA-85F7-CB9C2AFFAA93}" dt="2024-12-06T04:47:35.788" v="2831" actId="478"/>
          <ac:spMkLst>
            <pc:docMk/>
            <pc:sldMk cId="2885092820" sldId="357"/>
            <ac:spMk id="18" creationId="{0C238F8F-9259-E31A-7F4F-7990A6D4CEF1}"/>
          </ac:spMkLst>
        </pc:spChg>
        <pc:spChg chg="add del mod">
          <ac:chgData name="Caldwell, Denver D" userId="a66a9998-c88b-401c-945a-cf9219e74658" providerId="ADAL" clId="{26209497-9AFE-4CAA-85F7-CB9C2AFFAA93}" dt="2024-12-06T04:51:17.248" v="2910" actId="478"/>
          <ac:spMkLst>
            <pc:docMk/>
            <pc:sldMk cId="2885092820" sldId="357"/>
            <ac:spMk id="20" creationId="{84ABAC83-831E-1320-5459-632A711A123F}"/>
          </ac:spMkLst>
        </pc:spChg>
        <pc:spChg chg="add del mod">
          <ac:chgData name="Caldwell, Denver D" userId="a66a9998-c88b-401c-945a-cf9219e74658" providerId="ADAL" clId="{26209497-9AFE-4CAA-85F7-CB9C2AFFAA93}" dt="2024-12-06T04:51:18.775" v="2911" actId="478"/>
          <ac:spMkLst>
            <pc:docMk/>
            <pc:sldMk cId="2885092820" sldId="357"/>
            <ac:spMk id="22" creationId="{6BEBD0E8-ABE2-FC5A-9A24-2D01931D7B31}"/>
          </ac:spMkLst>
        </pc:spChg>
        <pc:spChg chg="add del mod">
          <ac:chgData name="Caldwell, Denver D" userId="a66a9998-c88b-401c-945a-cf9219e74658" providerId="ADAL" clId="{26209497-9AFE-4CAA-85F7-CB9C2AFFAA93}" dt="2024-12-06T06:32:17.084" v="4350" actId="478"/>
          <ac:spMkLst>
            <pc:docMk/>
            <pc:sldMk cId="2885092820" sldId="357"/>
            <ac:spMk id="30" creationId="{90C83745-CA2E-DC63-B8D4-564A26F94C05}"/>
          </ac:spMkLst>
        </pc:spChg>
        <pc:spChg chg="add del mod">
          <ac:chgData name="Caldwell, Denver D" userId="a66a9998-c88b-401c-945a-cf9219e74658" providerId="ADAL" clId="{26209497-9AFE-4CAA-85F7-CB9C2AFFAA93}" dt="2024-12-06T06:32:17.960" v="4352" actId="478"/>
          <ac:spMkLst>
            <pc:docMk/>
            <pc:sldMk cId="2885092820" sldId="357"/>
            <ac:spMk id="32" creationId="{1A1EFE68-AA76-F596-40C3-EBEDF7B1A2FD}"/>
          </ac:spMkLst>
        </pc:spChg>
        <pc:spChg chg="add del mod">
          <ac:chgData name="Caldwell, Denver D" userId="a66a9998-c88b-401c-945a-cf9219e74658" providerId="ADAL" clId="{26209497-9AFE-4CAA-85F7-CB9C2AFFAA93}" dt="2024-12-06T06:32:22.956" v="4354" actId="478"/>
          <ac:spMkLst>
            <pc:docMk/>
            <pc:sldMk cId="2885092820" sldId="357"/>
            <ac:spMk id="34" creationId="{1785A99F-EC53-F803-74E8-5C5D55E353D6}"/>
          </ac:spMkLst>
        </pc:spChg>
        <pc:spChg chg="del mod">
          <ac:chgData name="Caldwell, Denver D" userId="a66a9998-c88b-401c-945a-cf9219e74658" providerId="ADAL" clId="{26209497-9AFE-4CAA-85F7-CB9C2AFFAA93}" dt="2024-12-06T06:32:12.550" v="4347" actId="478"/>
          <ac:spMkLst>
            <pc:docMk/>
            <pc:sldMk cId="2885092820" sldId="357"/>
            <ac:spMk id="206" creationId="{19DDB555-75FA-D189-F287-7E120CFAC8F7}"/>
          </ac:spMkLst>
        </pc:spChg>
        <pc:spChg chg="mod">
          <ac:chgData name="Caldwell, Denver D" userId="a66a9998-c88b-401c-945a-cf9219e74658" providerId="ADAL" clId="{26209497-9AFE-4CAA-85F7-CB9C2AFFAA93}" dt="2024-12-06T04:58:58.938" v="3098" actId="1035"/>
          <ac:spMkLst>
            <pc:docMk/>
            <pc:sldMk cId="2885092820" sldId="357"/>
            <ac:spMk id="207" creationId="{F7E7F5EC-E604-A63E-D8CC-646A270C9E70}"/>
          </ac:spMkLst>
        </pc:spChg>
        <pc:spChg chg="mod">
          <ac:chgData name="Caldwell, Denver D" userId="a66a9998-c88b-401c-945a-cf9219e74658" providerId="ADAL" clId="{26209497-9AFE-4CAA-85F7-CB9C2AFFAA93}" dt="2024-12-06T04:47:32.934" v="2830" actId="1076"/>
          <ac:spMkLst>
            <pc:docMk/>
            <pc:sldMk cId="2885092820" sldId="357"/>
            <ac:spMk id="208" creationId="{DF76D049-C10E-E45E-6DB4-6829886C5D70}"/>
          </ac:spMkLst>
        </pc:spChg>
        <pc:spChg chg="del mod">
          <ac:chgData name="Caldwell, Denver D" userId="a66a9998-c88b-401c-945a-cf9219e74658" providerId="ADAL" clId="{26209497-9AFE-4CAA-85F7-CB9C2AFFAA93}" dt="2024-12-06T06:32:14.617" v="4349" actId="478"/>
          <ac:spMkLst>
            <pc:docMk/>
            <pc:sldMk cId="2885092820" sldId="357"/>
            <ac:spMk id="209" creationId="{CB6CB2DE-25B8-F1E2-C9A9-0B2A58BA4CDD}"/>
          </ac:spMkLst>
        </pc:spChg>
        <pc:spChg chg="del mod">
          <ac:chgData name="Caldwell, Denver D" userId="a66a9998-c88b-401c-945a-cf9219e74658" providerId="ADAL" clId="{26209497-9AFE-4CAA-85F7-CB9C2AFFAA93}" dt="2024-12-06T06:31:44.738" v="4341" actId="12084"/>
          <ac:spMkLst>
            <pc:docMk/>
            <pc:sldMk cId="2885092820" sldId="357"/>
            <ac:spMk id="210" creationId="{70009531-213E-D8A0-367B-E631B2512B4B}"/>
          </ac:spMkLst>
        </pc:spChg>
        <pc:spChg chg="del mod">
          <ac:chgData name="Caldwell, Denver D" userId="a66a9998-c88b-401c-945a-cf9219e74658" providerId="ADAL" clId="{26209497-9AFE-4CAA-85F7-CB9C2AFFAA93}" dt="2024-12-06T06:32:19.779" v="4353" actId="478"/>
          <ac:spMkLst>
            <pc:docMk/>
            <pc:sldMk cId="2885092820" sldId="357"/>
            <ac:spMk id="211" creationId="{0BCB07C9-B9BE-9B81-96F1-35DFF04E8758}"/>
          </ac:spMkLst>
        </pc:spChg>
        <pc:spChg chg="del mod">
          <ac:chgData name="Caldwell, Denver D" userId="a66a9998-c88b-401c-945a-cf9219e74658" providerId="ADAL" clId="{26209497-9AFE-4CAA-85F7-CB9C2AFFAA93}" dt="2024-12-06T06:31:54.669" v="4343" actId="12084"/>
          <ac:spMkLst>
            <pc:docMk/>
            <pc:sldMk cId="2885092820" sldId="357"/>
            <ac:spMk id="212" creationId="{DB069466-8243-7B5A-59B1-864DAC546D02}"/>
          </ac:spMkLst>
        </pc:spChg>
        <pc:spChg chg="del">
          <ac:chgData name="Caldwell, Denver D" userId="a66a9998-c88b-401c-945a-cf9219e74658" providerId="ADAL" clId="{26209497-9AFE-4CAA-85F7-CB9C2AFFAA93}" dt="2024-12-06T04:51:15.460" v="2909" actId="478"/>
          <ac:spMkLst>
            <pc:docMk/>
            <pc:sldMk cId="2885092820" sldId="357"/>
            <ac:spMk id="213" creationId="{27582EDA-6EE0-7446-C47F-21C429A05C07}"/>
          </ac:spMkLst>
        </pc:spChg>
        <pc:spChg chg="del">
          <ac:chgData name="Caldwell, Denver D" userId="a66a9998-c88b-401c-945a-cf9219e74658" providerId="ADAL" clId="{26209497-9AFE-4CAA-85F7-CB9C2AFFAA93}" dt="2024-12-06T04:51:13.003" v="2908" actId="478"/>
          <ac:spMkLst>
            <pc:docMk/>
            <pc:sldMk cId="2885092820" sldId="357"/>
            <ac:spMk id="214" creationId="{DF94002E-DB87-65DA-3ACC-86BC228B98D6}"/>
          </ac:spMkLst>
        </pc:spChg>
        <pc:spChg chg="del">
          <ac:chgData name="Caldwell, Denver D" userId="a66a9998-c88b-401c-945a-cf9219e74658" providerId="ADAL" clId="{26209497-9AFE-4CAA-85F7-CB9C2AFFAA93}" dt="2024-12-06T04:47:29.727" v="2829" actId="478"/>
          <ac:spMkLst>
            <pc:docMk/>
            <pc:sldMk cId="2885092820" sldId="357"/>
            <ac:spMk id="215" creationId="{9188F408-696A-300A-6F5E-DD5A757BD0CA}"/>
          </ac:spMkLst>
        </pc:spChg>
        <pc:spChg chg="del">
          <ac:chgData name="Caldwell, Denver D" userId="a66a9998-c88b-401c-945a-cf9219e74658" providerId="ADAL" clId="{26209497-9AFE-4CAA-85F7-CB9C2AFFAA93}" dt="2024-12-06T04:47:29.727" v="2829" actId="478"/>
          <ac:spMkLst>
            <pc:docMk/>
            <pc:sldMk cId="2885092820" sldId="357"/>
            <ac:spMk id="216" creationId="{BA5DB36B-7790-EAA8-FDCD-B022A8BEA1A0}"/>
          </ac:spMkLst>
        </pc:spChg>
        <pc:spChg chg="del">
          <ac:chgData name="Caldwell, Denver D" userId="a66a9998-c88b-401c-945a-cf9219e74658" providerId="ADAL" clId="{26209497-9AFE-4CAA-85F7-CB9C2AFFAA93}" dt="2024-12-06T04:47:29.727" v="2829" actId="478"/>
          <ac:spMkLst>
            <pc:docMk/>
            <pc:sldMk cId="2885092820" sldId="357"/>
            <ac:spMk id="217" creationId="{47C3AE3F-9036-6EC3-2734-91139B38AF6B}"/>
          </ac:spMkLst>
        </pc:spChg>
        <pc:spChg chg="del">
          <ac:chgData name="Caldwell, Denver D" userId="a66a9998-c88b-401c-945a-cf9219e74658" providerId="ADAL" clId="{26209497-9AFE-4CAA-85F7-CB9C2AFFAA93}" dt="2024-12-06T04:47:29.727" v="2829" actId="478"/>
          <ac:spMkLst>
            <pc:docMk/>
            <pc:sldMk cId="2885092820" sldId="357"/>
            <ac:spMk id="218" creationId="{452B1B19-A036-76D7-F75D-7C4D38B1D492}"/>
          </ac:spMkLst>
        </pc:spChg>
        <pc:spChg chg="del">
          <ac:chgData name="Caldwell, Denver D" userId="a66a9998-c88b-401c-945a-cf9219e74658" providerId="ADAL" clId="{26209497-9AFE-4CAA-85F7-CB9C2AFFAA93}" dt="2024-12-06T04:47:29.727" v="2829" actId="478"/>
          <ac:spMkLst>
            <pc:docMk/>
            <pc:sldMk cId="2885092820" sldId="357"/>
            <ac:spMk id="219" creationId="{B4AFB7D5-679E-2235-D640-5539150E190E}"/>
          </ac:spMkLst>
        </pc:spChg>
        <pc:spChg chg="del">
          <ac:chgData name="Caldwell, Denver D" userId="a66a9998-c88b-401c-945a-cf9219e74658" providerId="ADAL" clId="{26209497-9AFE-4CAA-85F7-CB9C2AFFAA93}" dt="2024-12-06T04:47:29.727" v="2829" actId="478"/>
          <ac:spMkLst>
            <pc:docMk/>
            <pc:sldMk cId="2885092820" sldId="357"/>
            <ac:spMk id="220" creationId="{53B48408-20D2-C75C-2C7D-D470A4C01B88}"/>
          </ac:spMkLst>
        </pc:spChg>
        <pc:spChg chg="del">
          <ac:chgData name="Caldwell, Denver D" userId="a66a9998-c88b-401c-945a-cf9219e74658" providerId="ADAL" clId="{26209497-9AFE-4CAA-85F7-CB9C2AFFAA93}" dt="2024-12-06T04:47:29.727" v="2829" actId="478"/>
          <ac:spMkLst>
            <pc:docMk/>
            <pc:sldMk cId="2885092820" sldId="357"/>
            <ac:spMk id="221" creationId="{B35BFFE6-96A3-C20B-33C3-29DFBBA48D37}"/>
          </ac:spMkLst>
        </pc:spChg>
        <pc:spChg chg="del">
          <ac:chgData name="Caldwell, Denver D" userId="a66a9998-c88b-401c-945a-cf9219e74658" providerId="ADAL" clId="{26209497-9AFE-4CAA-85F7-CB9C2AFFAA93}" dt="2024-12-06T04:47:29.727" v="2829" actId="478"/>
          <ac:spMkLst>
            <pc:docMk/>
            <pc:sldMk cId="2885092820" sldId="357"/>
            <ac:spMk id="222" creationId="{9EB3EA3D-2C52-16A9-2C60-94250B0B7AB1}"/>
          </ac:spMkLst>
        </pc:spChg>
        <pc:graphicFrameChg chg="add mod">
          <ac:chgData name="Caldwell, Denver D" userId="a66a9998-c88b-401c-945a-cf9219e74658" providerId="ADAL" clId="{26209497-9AFE-4CAA-85F7-CB9C2AFFAA93}" dt="2024-12-06T06:33:22" v="4368"/>
          <ac:graphicFrameMkLst>
            <pc:docMk/>
            <pc:sldMk cId="2885092820" sldId="357"/>
            <ac:graphicFrameMk id="23" creationId="{DC1F8F71-738A-91C5-DE29-CBF58FDF4E84}"/>
          </ac:graphicFrameMkLst>
        </pc:graphicFrameChg>
        <pc:graphicFrameChg chg="add mod">
          <ac:chgData name="Caldwell, Denver D" userId="a66a9998-c88b-401c-945a-cf9219e74658" providerId="ADAL" clId="{26209497-9AFE-4CAA-85F7-CB9C2AFFAA93}" dt="2024-12-06T06:30:59.193" v="4337" actId="14100"/>
          <ac:graphicFrameMkLst>
            <pc:docMk/>
            <pc:sldMk cId="2885092820" sldId="357"/>
            <ac:graphicFrameMk id="24" creationId="{95802BB6-AC14-7BCC-FD83-AEEF4870BEC8}"/>
          </ac:graphicFrameMkLst>
        </pc:graphicFrameChg>
        <pc:graphicFrameChg chg="add mod">
          <ac:chgData name="Caldwell, Denver D" userId="a66a9998-c88b-401c-945a-cf9219e74658" providerId="ADAL" clId="{26209497-9AFE-4CAA-85F7-CB9C2AFFAA93}" dt="2024-12-06T06:31:02.247" v="4338" actId="14100"/>
          <ac:graphicFrameMkLst>
            <pc:docMk/>
            <pc:sldMk cId="2885092820" sldId="357"/>
            <ac:graphicFrameMk id="25" creationId="{D6DD7CE8-76A6-DB1E-9504-DC8C0CB46328}"/>
          </ac:graphicFrameMkLst>
        </pc:graphicFrameChg>
        <pc:graphicFrameChg chg="add mod">
          <ac:chgData name="Caldwell, Denver D" userId="a66a9998-c88b-401c-945a-cf9219e74658" providerId="ADAL" clId="{26209497-9AFE-4CAA-85F7-CB9C2AFFAA93}" dt="2024-12-06T06:34:47.822" v="4380" actId="14100"/>
          <ac:graphicFrameMkLst>
            <pc:docMk/>
            <pc:sldMk cId="2885092820" sldId="357"/>
            <ac:graphicFrameMk id="26" creationId="{655680A7-B341-F923-8544-4FAA467BA7CB}"/>
          </ac:graphicFrameMkLst>
        </pc:graphicFrameChg>
        <pc:graphicFrameChg chg="add mod">
          <ac:chgData name="Caldwell, Denver D" userId="a66a9998-c88b-401c-945a-cf9219e74658" providerId="ADAL" clId="{26209497-9AFE-4CAA-85F7-CB9C2AFFAA93}" dt="2024-12-06T06:34:45.139" v="4379" actId="14100"/>
          <ac:graphicFrameMkLst>
            <pc:docMk/>
            <pc:sldMk cId="2885092820" sldId="357"/>
            <ac:graphicFrameMk id="27" creationId="{61C50018-01FD-9E89-7F0A-E8C1ECADFDEA}"/>
          </ac:graphicFrameMkLst>
        </pc:graphicFrameChg>
        <pc:graphicFrameChg chg="add mod">
          <ac:chgData name="Caldwell, Denver D" userId="a66a9998-c88b-401c-945a-cf9219e74658" providerId="ADAL" clId="{26209497-9AFE-4CAA-85F7-CB9C2AFFAA93}" dt="2024-12-06T06:32:32.122" v="4357"/>
          <ac:graphicFrameMkLst>
            <pc:docMk/>
            <pc:sldMk cId="2885092820" sldId="357"/>
            <ac:graphicFrameMk id="28" creationId="{D5B2CC47-3E54-11B9-A0FB-E40D1A4408F1}"/>
          </ac:graphicFrameMkLst>
        </pc:graphicFrameChg>
        <pc:cxnChg chg="add mod">
          <ac:chgData name="Caldwell, Denver D" userId="a66a9998-c88b-401c-945a-cf9219e74658" providerId="ADAL" clId="{26209497-9AFE-4CAA-85F7-CB9C2AFFAA93}" dt="2024-12-06T06:34:47.822" v="4380" actId="14100"/>
          <ac:cxnSpMkLst>
            <pc:docMk/>
            <pc:sldMk cId="2885092820" sldId="357"/>
            <ac:cxnSpMk id="36" creationId="{BC9CF83C-1647-1360-9E18-2FBE598C676D}"/>
          </ac:cxnSpMkLst>
        </pc:cxnChg>
        <pc:cxnChg chg="add mod">
          <ac:chgData name="Caldwell, Denver D" userId="a66a9998-c88b-401c-945a-cf9219e74658" providerId="ADAL" clId="{26209497-9AFE-4CAA-85F7-CB9C2AFFAA93}" dt="2024-12-06T06:33:47.020" v="4374" actId="17032"/>
          <ac:cxnSpMkLst>
            <pc:docMk/>
            <pc:sldMk cId="2885092820" sldId="357"/>
            <ac:cxnSpMk id="40" creationId="{16A6F8EE-C850-550B-D45E-3B895289F6C0}"/>
          </ac:cxnSpMkLst>
        </pc:cxnChg>
        <pc:cxnChg chg="add mod">
          <ac:chgData name="Caldwell, Denver D" userId="a66a9998-c88b-401c-945a-cf9219e74658" providerId="ADAL" clId="{26209497-9AFE-4CAA-85F7-CB9C2AFFAA93}" dt="2024-12-06T06:34:05.326" v="4378" actId="17032"/>
          <ac:cxnSpMkLst>
            <pc:docMk/>
            <pc:sldMk cId="2885092820" sldId="357"/>
            <ac:cxnSpMk id="44" creationId="{B049C1D5-1D9F-3609-61AC-1676C0F49C66}"/>
          </ac:cxnSpMkLst>
        </pc:cxnChg>
      </pc:sldChg>
      <pc:sldChg chg="addSp delSp modSp mod">
        <pc:chgData name="Caldwell, Denver D" userId="a66a9998-c88b-401c-945a-cf9219e74658" providerId="ADAL" clId="{26209497-9AFE-4CAA-85F7-CB9C2AFFAA93}" dt="2024-12-06T05:48:09.292" v="4221" actId="17032"/>
        <pc:sldMkLst>
          <pc:docMk/>
          <pc:sldMk cId="1278534416" sldId="358"/>
        </pc:sldMkLst>
        <pc:spChg chg="del mod">
          <ac:chgData name="Caldwell, Denver D" userId="a66a9998-c88b-401c-945a-cf9219e74658" providerId="ADAL" clId="{26209497-9AFE-4CAA-85F7-CB9C2AFFAA93}" dt="2024-12-06T05:38:46.122" v="4115" actId="12084"/>
          <ac:spMkLst>
            <pc:docMk/>
            <pc:sldMk cId="1278534416" sldId="358"/>
            <ac:spMk id="3" creationId="{227DE4FC-F50D-5F2E-17DB-C91396D65147}"/>
          </ac:spMkLst>
        </pc:spChg>
        <pc:spChg chg="del mod">
          <ac:chgData name="Caldwell, Denver D" userId="a66a9998-c88b-401c-945a-cf9219e74658" providerId="ADAL" clId="{26209497-9AFE-4CAA-85F7-CB9C2AFFAA93}" dt="2024-12-06T05:38:41.990" v="4114" actId="12084"/>
          <ac:spMkLst>
            <pc:docMk/>
            <pc:sldMk cId="1278534416" sldId="358"/>
            <ac:spMk id="4" creationId="{6AA3125D-0466-D7E2-DF6E-783E8F39041C}"/>
          </ac:spMkLst>
        </pc:spChg>
        <pc:spChg chg="del mod">
          <ac:chgData name="Caldwell, Denver D" userId="a66a9998-c88b-401c-945a-cf9219e74658" providerId="ADAL" clId="{26209497-9AFE-4CAA-85F7-CB9C2AFFAA93}" dt="2024-12-06T05:38:34.631" v="4112" actId="12084"/>
          <ac:spMkLst>
            <pc:docMk/>
            <pc:sldMk cId="1278534416" sldId="358"/>
            <ac:spMk id="9" creationId="{852615F6-D7DE-61A7-50A6-A894F372871E}"/>
          </ac:spMkLst>
        </pc:spChg>
        <pc:spChg chg="del mod">
          <ac:chgData name="Caldwell, Denver D" userId="a66a9998-c88b-401c-945a-cf9219e74658" providerId="ADAL" clId="{26209497-9AFE-4CAA-85F7-CB9C2AFFAA93}" dt="2024-12-06T05:38:38.065" v="4113" actId="12084"/>
          <ac:spMkLst>
            <pc:docMk/>
            <pc:sldMk cId="1278534416" sldId="358"/>
            <ac:spMk id="10" creationId="{E3882844-880D-6C04-9E1E-7E5CC851F726}"/>
          </ac:spMkLst>
        </pc:spChg>
        <pc:spChg chg="del mod">
          <ac:chgData name="Caldwell, Denver D" userId="a66a9998-c88b-401c-945a-cf9219e74658" providerId="ADAL" clId="{26209497-9AFE-4CAA-85F7-CB9C2AFFAA93}" dt="2024-12-06T05:38:27.655" v="4111" actId="12084"/>
          <ac:spMkLst>
            <pc:docMk/>
            <pc:sldMk cId="1278534416" sldId="358"/>
            <ac:spMk id="12" creationId="{878FA89E-AC20-D501-BD6D-05355230ADE9}"/>
          </ac:spMkLst>
        </pc:spChg>
        <pc:spChg chg="add mod">
          <ac:chgData name="Caldwell, Denver D" userId="a66a9998-c88b-401c-945a-cf9219e74658" providerId="ADAL" clId="{26209497-9AFE-4CAA-85F7-CB9C2AFFAA93}" dt="2024-12-06T05:46:53.456" v="4174"/>
          <ac:spMkLst>
            <pc:docMk/>
            <pc:sldMk cId="1278534416" sldId="358"/>
            <ac:spMk id="26" creationId="{4F3C925A-9908-9C5E-DC03-820FFDAF63E3}"/>
          </ac:spMkLst>
        </pc:spChg>
        <pc:spChg chg="add mod">
          <ac:chgData name="Caldwell, Denver D" userId="a66a9998-c88b-401c-945a-cf9219e74658" providerId="ADAL" clId="{26209497-9AFE-4CAA-85F7-CB9C2AFFAA93}" dt="2024-12-06T05:47:09.722" v="4216" actId="20577"/>
          <ac:spMkLst>
            <pc:docMk/>
            <pc:sldMk cId="1278534416" sldId="358"/>
            <ac:spMk id="27" creationId="{A1F4D8FF-F66A-C07A-58D5-FDC15749D762}"/>
          </ac:spMkLst>
        </pc:spChg>
        <pc:spChg chg="del mod">
          <ac:chgData name="Caldwell, Denver D" userId="a66a9998-c88b-401c-945a-cf9219e74658" providerId="ADAL" clId="{26209497-9AFE-4CAA-85F7-CB9C2AFFAA93}" dt="2024-12-06T05:38:50.094" v="4116" actId="12084"/>
          <ac:spMkLst>
            <pc:docMk/>
            <pc:sldMk cId="1278534416" sldId="358"/>
            <ac:spMk id="537" creationId="{A89422B9-1CB5-C910-0660-DD3AA86ADC6C}"/>
          </ac:spMkLst>
        </pc:spChg>
        <pc:grpChg chg="add mod">
          <ac:chgData name="Caldwell, Denver D" userId="a66a9998-c88b-401c-945a-cf9219e74658" providerId="ADAL" clId="{26209497-9AFE-4CAA-85F7-CB9C2AFFAA93}" dt="2024-12-06T05:46:58.016" v="4175" actId="1076"/>
          <ac:grpSpMkLst>
            <pc:docMk/>
            <pc:sldMk cId="1278534416" sldId="358"/>
            <ac:grpSpMk id="25" creationId="{61334743-B9AE-FCCB-5645-A73B45C4EEFA}"/>
          </ac:grpSpMkLst>
        </pc:grpChg>
        <pc:graphicFrameChg chg="add modGraphic">
          <ac:chgData name="Caldwell, Denver D" userId="a66a9998-c88b-401c-945a-cf9219e74658" providerId="ADAL" clId="{26209497-9AFE-4CAA-85F7-CB9C2AFFAA93}" dt="2024-12-06T05:36:59.259" v="4104" actId="1032"/>
          <ac:graphicFrameMkLst>
            <pc:docMk/>
            <pc:sldMk cId="1278534416" sldId="358"/>
            <ac:graphicFrameMk id="5" creationId="{7A67EEA8-6441-3E31-12A4-A2FE56D9A53B}"/>
          </ac:graphicFrameMkLst>
        </pc:graphicFrameChg>
        <pc:graphicFrameChg chg="add del modGraphic">
          <ac:chgData name="Caldwell, Denver D" userId="a66a9998-c88b-401c-945a-cf9219e74658" providerId="ADAL" clId="{26209497-9AFE-4CAA-85F7-CB9C2AFFAA93}" dt="2024-12-06T05:37:21.101" v="4107" actId="1032"/>
          <ac:graphicFrameMkLst>
            <pc:docMk/>
            <pc:sldMk cId="1278534416" sldId="358"/>
            <ac:graphicFrameMk id="6" creationId="{E2E09D47-6C6C-41B7-B7AD-10E0DD502F1A}"/>
          </ac:graphicFrameMkLst>
        </pc:graphicFrameChg>
        <pc:graphicFrameChg chg="add mod modGraphic">
          <ac:chgData name="Caldwell, Denver D" userId="a66a9998-c88b-401c-945a-cf9219e74658" providerId="ADAL" clId="{26209497-9AFE-4CAA-85F7-CB9C2AFFAA93}" dt="2024-12-06T05:46:49.092" v="4173" actId="1076"/>
          <ac:graphicFrameMkLst>
            <pc:docMk/>
            <pc:sldMk cId="1278534416" sldId="358"/>
            <ac:graphicFrameMk id="7" creationId="{F69F95E1-272D-DB67-C237-C16DE3453F7F}"/>
          </ac:graphicFrameMkLst>
        </pc:graphicFrameChg>
        <pc:graphicFrameChg chg="add del mod modGraphic">
          <ac:chgData name="Caldwell, Denver D" userId="a66a9998-c88b-401c-945a-cf9219e74658" providerId="ADAL" clId="{26209497-9AFE-4CAA-85F7-CB9C2AFFAA93}" dt="2024-12-06T05:46:41.381" v="4170" actId="478"/>
          <ac:graphicFrameMkLst>
            <pc:docMk/>
            <pc:sldMk cId="1278534416" sldId="358"/>
            <ac:graphicFrameMk id="8" creationId="{F2F39F77-46DF-6F20-D499-5B3D91F68705}"/>
          </ac:graphicFrameMkLst>
        </pc:graphicFrameChg>
        <pc:graphicFrameChg chg="add mod modGraphic">
          <ac:chgData name="Caldwell, Denver D" userId="a66a9998-c88b-401c-945a-cf9219e74658" providerId="ADAL" clId="{26209497-9AFE-4CAA-85F7-CB9C2AFFAA93}" dt="2024-12-06T05:44:28.128" v="4155" actId="208"/>
          <ac:graphicFrameMkLst>
            <pc:docMk/>
            <pc:sldMk cId="1278534416" sldId="358"/>
            <ac:graphicFrameMk id="11" creationId="{59F44980-89EC-D38D-85A9-8A311D287E39}"/>
          </ac:graphicFrameMkLst>
        </pc:graphicFrameChg>
        <pc:graphicFrameChg chg="add mod">
          <ac:chgData name="Caldwell, Denver D" userId="a66a9998-c88b-401c-945a-cf9219e74658" providerId="ADAL" clId="{26209497-9AFE-4CAA-85F7-CB9C2AFFAA93}" dt="2024-12-06T05:41:15.811" v="4131" actId="255"/>
          <ac:graphicFrameMkLst>
            <pc:docMk/>
            <pc:sldMk cId="1278534416" sldId="358"/>
            <ac:graphicFrameMk id="13" creationId="{81BF8FF2-FF42-414D-35B7-DDE7B1B6EA48}"/>
          </ac:graphicFrameMkLst>
        </pc:graphicFrameChg>
        <pc:graphicFrameChg chg="add mod">
          <ac:chgData name="Caldwell, Denver D" userId="a66a9998-c88b-401c-945a-cf9219e74658" providerId="ADAL" clId="{26209497-9AFE-4CAA-85F7-CB9C2AFFAA93}" dt="2024-12-06T05:47:31.269" v="4218"/>
          <ac:graphicFrameMkLst>
            <pc:docMk/>
            <pc:sldMk cId="1278534416" sldId="358"/>
            <ac:graphicFrameMk id="15" creationId="{66215FE4-0C74-79E9-DC39-C0EDE50BA93E}"/>
          </ac:graphicFrameMkLst>
        </pc:graphicFrameChg>
        <pc:graphicFrameChg chg="add mod">
          <ac:chgData name="Caldwell, Denver D" userId="a66a9998-c88b-401c-945a-cf9219e74658" providerId="ADAL" clId="{26209497-9AFE-4CAA-85F7-CB9C2AFFAA93}" dt="2024-12-06T05:41:39.476" v="4133" actId="313"/>
          <ac:graphicFrameMkLst>
            <pc:docMk/>
            <pc:sldMk cId="1278534416" sldId="358"/>
            <ac:graphicFrameMk id="16" creationId="{C6F16F5A-B8EE-4540-769D-34DBB26B07D5}"/>
          </ac:graphicFrameMkLst>
        </pc:graphicFrameChg>
        <pc:graphicFrameChg chg="add del modGraphic">
          <ac:chgData name="Caldwell, Denver D" userId="a66a9998-c88b-401c-945a-cf9219e74658" providerId="ADAL" clId="{26209497-9AFE-4CAA-85F7-CB9C2AFFAA93}" dt="2024-12-06T05:40:25.926" v="4127" actId="1032"/>
          <ac:graphicFrameMkLst>
            <pc:docMk/>
            <pc:sldMk cId="1278534416" sldId="358"/>
            <ac:graphicFrameMk id="17" creationId="{B991B095-9A8B-27D0-2510-FBC99853DB7B}"/>
          </ac:graphicFrameMkLst>
        </pc:graphicFrameChg>
        <pc:cxnChg chg="add mod">
          <ac:chgData name="Caldwell, Denver D" userId="a66a9998-c88b-401c-945a-cf9219e74658" providerId="ADAL" clId="{26209497-9AFE-4CAA-85F7-CB9C2AFFAA93}" dt="2024-12-06T05:48:09.292" v="4221" actId="17032"/>
          <ac:cxnSpMkLst>
            <pc:docMk/>
            <pc:sldMk cId="1278534416" sldId="358"/>
            <ac:cxnSpMk id="19" creationId="{1D62D82C-C09F-E989-3835-86A75AB7B5C2}"/>
          </ac:cxnSpMkLst>
        </pc:cxnChg>
        <pc:cxnChg chg="add mod">
          <ac:chgData name="Caldwell, Denver D" userId="a66a9998-c88b-401c-945a-cf9219e74658" providerId="ADAL" clId="{26209497-9AFE-4CAA-85F7-CB9C2AFFAA93}" dt="2024-12-06T05:48:09.292" v="4221" actId="17032"/>
          <ac:cxnSpMkLst>
            <pc:docMk/>
            <pc:sldMk cId="1278534416" sldId="358"/>
            <ac:cxnSpMk id="22" creationId="{30E51798-2016-F455-B778-202C0007F829}"/>
          </ac:cxnSpMkLst>
        </pc:cxnChg>
        <pc:cxnChg chg="add mod">
          <ac:chgData name="Caldwell, Denver D" userId="a66a9998-c88b-401c-945a-cf9219e74658" providerId="ADAL" clId="{26209497-9AFE-4CAA-85F7-CB9C2AFFAA93}" dt="2024-12-06T05:48:09.292" v="4221" actId="17032"/>
          <ac:cxnSpMkLst>
            <pc:docMk/>
            <pc:sldMk cId="1278534416" sldId="358"/>
            <ac:cxnSpMk id="23" creationId="{4703EE8E-C025-1E44-8850-3E6CF01794C8}"/>
          </ac:cxnSpMkLst>
        </pc:cxnChg>
      </pc:sldChg>
      <pc:sldChg chg="modSp add mod ord">
        <pc:chgData name="Caldwell, Denver D" userId="a66a9998-c88b-401c-945a-cf9219e74658" providerId="ADAL" clId="{26209497-9AFE-4CAA-85F7-CB9C2AFFAA93}" dt="2024-12-06T05:19:44.665" v="3936"/>
        <pc:sldMkLst>
          <pc:docMk/>
          <pc:sldMk cId="2587316889" sldId="359"/>
        </pc:sldMkLst>
        <pc:graphicFrameChg chg="modGraphic">
          <ac:chgData name="Caldwell, Denver D" userId="a66a9998-c88b-401c-945a-cf9219e74658" providerId="ADAL" clId="{26209497-9AFE-4CAA-85F7-CB9C2AFFAA93}" dt="2024-12-06T05:19:04.652" v="3934" actId="14100"/>
          <ac:graphicFrameMkLst>
            <pc:docMk/>
            <pc:sldMk cId="2587316889" sldId="359"/>
            <ac:graphicFrameMk id="621" creationId="{101912A6-71E8-31AF-4D5F-9BAEF1A84B45}"/>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38_D37DD75B.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38_D37DD75B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3-BB2B-49A5-8F1B-25412BAFFB5B}"/>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2668-49B4-A7EE-2260803F3852}"/>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2668-49B4-A7EE-2260803F3852}"/>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2668-49B4-A7EE-2260803F3852}"/>
              </c:ext>
            </c:extLst>
          </c:dPt>
          <c:cat>
            <c:numRef>
              <c:f>Sheet1!$A$2:$A$5</c:f>
              <c:numCache>
                <c:formatCode>General</c:formatCode>
                <c:ptCount val="4"/>
              </c:numCache>
            </c:numRef>
          </c:cat>
          <c:val>
            <c:numRef>
              <c:f>Sheet1!$B$2:$B$5</c:f>
              <c:numCache>
                <c:formatCode>General</c:formatCode>
                <c:ptCount val="4"/>
                <c:pt idx="0">
                  <c:v>72</c:v>
                </c:pt>
                <c:pt idx="1">
                  <c:v>28</c:v>
                </c:pt>
              </c:numCache>
            </c:numRef>
          </c:val>
          <c:extLst>
            <c:ext xmlns:c16="http://schemas.microsoft.com/office/drawing/2014/chart" uri="{C3380CC4-5D6E-409C-BE32-E72D297353CC}">
              <c16:uniqueId val="{00000000-BB2B-49A5-8F1B-25412BAFFB5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37F0-4293-ACF3-24EFD8E3E0B4}"/>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37F0-4293-ACF3-24EFD8E3E0B4}"/>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37F0-4293-ACF3-24EFD8E3E0B4}"/>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37F0-4293-ACF3-24EFD8E3E0B4}"/>
              </c:ext>
            </c:extLst>
          </c:dPt>
          <c:cat>
            <c:numRef>
              <c:f>Sheet1!$A$2:$A$5</c:f>
              <c:numCache>
                <c:formatCode>General</c:formatCode>
                <c:ptCount val="4"/>
              </c:numCache>
            </c:numRef>
          </c:cat>
          <c:val>
            <c:numRef>
              <c:f>Sheet1!$B$2:$B$5</c:f>
              <c:numCache>
                <c:formatCode>General</c:formatCode>
                <c:ptCount val="4"/>
                <c:pt idx="0">
                  <c:v>65</c:v>
                </c:pt>
                <c:pt idx="1">
                  <c:v>35</c:v>
                </c:pt>
              </c:numCache>
            </c:numRef>
          </c:val>
          <c:extLst>
            <c:ext xmlns:c16="http://schemas.microsoft.com/office/drawing/2014/chart" uri="{C3380CC4-5D6E-409C-BE32-E72D297353CC}">
              <c16:uniqueId val="{00000008-37F0-4293-ACF3-24EFD8E3E0B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A86F8-A1E5-4005-9DA7-D32A1EE77300}"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5B73A7A3-30F3-4B78-9ED5-4F72D700538A}">
      <dgm:prSet/>
      <dgm:spPr/>
      <dgm:t>
        <a:bodyPr/>
        <a:lstStyle/>
        <a:p>
          <a:r>
            <a:rPr lang="en-US" b="0" i="0"/>
            <a:t>Consumers value innovation over safety</a:t>
          </a:r>
          <a:endParaRPr lang="en-US"/>
        </a:p>
      </dgm:t>
    </dgm:pt>
    <dgm:pt modelId="{39DDA301-17FE-4C32-82FF-DFF7F510B4F4}" type="parTrans" cxnId="{E7EE7B00-155C-4112-9B0B-DF7EF0B3BEB5}">
      <dgm:prSet/>
      <dgm:spPr/>
      <dgm:t>
        <a:bodyPr/>
        <a:lstStyle/>
        <a:p>
          <a:endParaRPr lang="en-US"/>
        </a:p>
      </dgm:t>
    </dgm:pt>
    <dgm:pt modelId="{31DE2344-85CB-445F-8B77-FD18EF75147D}" type="sibTrans" cxnId="{E7EE7B00-155C-4112-9B0B-DF7EF0B3BEB5}">
      <dgm:prSet/>
      <dgm:spPr/>
      <dgm:t>
        <a:bodyPr/>
        <a:lstStyle/>
        <a:p>
          <a:endParaRPr lang="en-US"/>
        </a:p>
      </dgm:t>
    </dgm:pt>
    <dgm:pt modelId="{0F372846-475B-4F87-A0E5-E73B86A6047C}" type="pres">
      <dgm:prSet presAssocID="{FECA86F8-A1E5-4005-9DA7-D32A1EE77300}" presName="linear" presStyleCnt="0">
        <dgm:presLayoutVars>
          <dgm:animLvl val="lvl"/>
          <dgm:resizeHandles val="exact"/>
        </dgm:presLayoutVars>
      </dgm:prSet>
      <dgm:spPr/>
    </dgm:pt>
    <dgm:pt modelId="{6DCBB93F-22BA-4E13-AF2D-0982361B1DB8}" type="pres">
      <dgm:prSet presAssocID="{5B73A7A3-30F3-4B78-9ED5-4F72D700538A}" presName="parentText" presStyleLbl="node1" presStyleIdx="0" presStyleCnt="1" custLinFactNeighborY="178">
        <dgm:presLayoutVars>
          <dgm:chMax val="0"/>
          <dgm:bulletEnabled val="1"/>
        </dgm:presLayoutVars>
      </dgm:prSet>
      <dgm:spPr/>
    </dgm:pt>
  </dgm:ptLst>
  <dgm:cxnLst>
    <dgm:cxn modelId="{E7EE7B00-155C-4112-9B0B-DF7EF0B3BEB5}" srcId="{FECA86F8-A1E5-4005-9DA7-D32A1EE77300}" destId="{5B73A7A3-30F3-4B78-9ED5-4F72D700538A}" srcOrd="0" destOrd="0" parTransId="{39DDA301-17FE-4C32-82FF-DFF7F510B4F4}" sibTransId="{31DE2344-85CB-445F-8B77-FD18EF75147D}"/>
    <dgm:cxn modelId="{559C440E-A2F7-42BC-8DD3-D8F1529CCF3F}" type="presOf" srcId="{FECA86F8-A1E5-4005-9DA7-D32A1EE77300}" destId="{0F372846-475B-4F87-A0E5-E73B86A6047C}" srcOrd="0" destOrd="0" presId="urn:microsoft.com/office/officeart/2005/8/layout/vList2"/>
    <dgm:cxn modelId="{E5AEF987-356C-491F-907E-3A1994D6ECB9}" type="presOf" srcId="{5B73A7A3-30F3-4B78-9ED5-4F72D700538A}" destId="{6DCBB93F-22BA-4E13-AF2D-0982361B1DB8}" srcOrd="0" destOrd="0" presId="urn:microsoft.com/office/officeart/2005/8/layout/vList2"/>
    <dgm:cxn modelId="{F11FFD8A-E112-4828-B329-EBC9F7CA9B80}" type="presParOf" srcId="{0F372846-475B-4F87-A0E5-E73B86A6047C}" destId="{6DCBB93F-22BA-4E13-AF2D-0982361B1DB8}"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FB0E57-B71A-4924-92BD-24636D8B3549}"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B46744C4-9DED-4775-B5F7-621CF9461E31}">
      <dgm:prSet custT="1"/>
      <dgm:spPr/>
      <dgm:t>
        <a:bodyPr/>
        <a:lstStyle/>
        <a:p>
          <a:r>
            <a:rPr lang="en-US" sz="1700" b="0" i="0"/>
            <a:t>Increased Market Share</a:t>
          </a:r>
          <a:endParaRPr lang="en-US" sz="1700"/>
        </a:p>
      </dgm:t>
    </dgm:pt>
    <dgm:pt modelId="{B1CE33E0-5187-488D-BBA8-4B2EB015F385}" type="parTrans" cxnId="{D9B85EC3-51BA-49FF-A6B7-3D4E5616FC20}">
      <dgm:prSet/>
      <dgm:spPr/>
      <dgm:t>
        <a:bodyPr/>
        <a:lstStyle/>
        <a:p>
          <a:endParaRPr lang="en-US"/>
        </a:p>
      </dgm:t>
    </dgm:pt>
    <dgm:pt modelId="{71C40D7D-5BF7-495E-B28F-10CCBC18D1E4}" type="sibTrans" cxnId="{D9B85EC3-51BA-49FF-A6B7-3D4E5616FC20}">
      <dgm:prSet/>
      <dgm:spPr/>
      <dgm:t>
        <a:bodyPr/>
        <a:lstStyle/>
        <a:p>
          <a:endParaRPr lang="en-US"/>
        </a:p>
      </dgm:t>
    </dgm:pt>
    <dgm:pt modelId="{35868787-2D5E-4902-90A1-175FA76253FB}" type="pres">
      <dgm:prSet presAssocID="{80FB0E57-B71A-4924-92BD-24636D8B3549}" presName="Name0" presStyleCnt="0">
        <dgm:presLayoutVars>
          <dgm:dir/>
          <dgm:resizeHandles val="exact"/>
        </dgm:presLayoutVars>
      </dgm:prSet>
      <dgm:spPr/>
    </dgm:pt>
    <dgm:pt modelId="{F8C55493-F594-4B7F-A578-FCB1C0CD07E7}" type="pres">
      <dgm:prSet presAssocID="{B46744C4-9DED-4775-B5F7-621CF9461E31}" presName="node" presStyleLbl="node1" presStyleIdx="0" presStyleCnt="1" custLinFactNeighborX="839" custLinFactNeighborY="678">
        <dgm:presLayoutVars>
          <dgm:bulletEnabled val="1"/>
        </dgm:presLayoutVars>
      </dgm:prSet>
      <dgm:spPr/>
    </dgm:pt>
  </dgm:ptLst>
  <dgm:cxnLst>
    <dgm:cxn modelId="{98651342-69B2-42ED-9B92-B1831971174A}" type="presOf" srcId="{B46744C4-9DED-4775-B5F7-621CF9461E31}" destId="{F8C55493-F594-4B7F-A578-FCB1C0CD07E7}" srcOrd="0" destOrd="0" presId="urn:microsoft.com/office/officeart/2005/8/layout/process1"/>
    <dgm:cxn modelId="{07CBAC83-2E3A-43AB-B5F8-8B36F932FB42}" type="presOf" srcId="{80FB0E57-B71A-4924-92BD-24636D8B3549}" destId="{35868787-2D5E-4902-90A1-175FA76253FB}" srcOrd="0" destOrd="0" presId="urn:microsoft.com/office/officeart/2005/8/layout/process1"/>
    <dgm:cxn modelId="{D9B85EC3-51BA-49FF-A6B7-3D4E5616FC20}" srcId="{80FB0E57-B71A-4924-92BD-24636D8B3549}" destId="{B46744C4-9DED-4775-B5F7-621CF9461E31}" srcOrd="0" destOrd="0" parTransId="{B1CE33E0-5187-488D-BBA8-4B2EB015F385}" sibTransId="{71C40D7D-5BF7-495E-B28F-10CCBC18D1E4}"/>
    <dgm:cxn modelId="{C0787913-18B2-4887-B4F5-488AC0C5D1D6}" type="presParOf" srcId="{35868787-2D5E-4902-90A1-175FA76253FB}" destId="{F8C55493-F594-4B7F-A578-FCB1C0CD07E7}" srcOrd="0" destOrd="0" presId="urn:microsoft.com/office/officeart/2005/8/layout/process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D252B6-280E-4076-929F-96102E1EB88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5295D1A-F226-4388-8EC4-99FED8493FC3}">
      <dgm:prSet/>
      <dgm:spPr/>
      <dgm:t>
        <a:bodyPr/>
        <a:lstStyle/>
        <a:p>
          <a:r>
            <a:rPr lang="en-US" b="0" i="0"/>
            <a:t>Innovation That Establishes Consumer Trust</a:t>
          </a:r>
          <a:endParaRPr lang="en-US"/>
        </a:p>
      </dgm:t>
    </dgm:pt>
    <dgm:pt modelId="{F34C9778-07F8-4ED5-B65E-9F09D4747678}" type="parTrans" cxnId="{55A88C9D-8913-47FF-B218-F97F76DC4198}">
      <dgm:prSet/>
      <dgm:spPr/>
      <dgm:t>
        <a:bodyPr/>
        <a:lstStyle/>
        <a:p>
          <a:endParaRPr lang="en-US"/>
        </a:p>
      </dgm:t>
    </dgm:pt>
    <dgm:pt modelId="{97C1F082-0384-4FAE-87C4-EFE59D4C0CE1}" type="sibTrans" cxnId="{55A88C9D-8913-47FF-B218-F97F76DC4198}">
      <dgm:prSet/>
      <dgm:spPr/>
      <dgm:t>
        <a:bodyPr/>
        <a:lstStyle/>
        <a:p>
          <a:endParaRPr lang="en-US"/>
        </a:p>
      </dgm:t>
    </dgm:pt>
    <dgm:pt modelId="{B9DAEC9E-E305-40B7-BFE8-61CBCFE640B8}" type="pres">
      <dgm:prSet presAssocID="{80D252B6-280E-4076-929F-96102E1EB88F}" presName="Name0" presStyleCnt="0">
        <dgm:presLayoutVars>
          <dgm:dir/>
          <dgm:resizeHandles val="exact"/>
        </dgm:presLayoutVars>
      </dgm:prSet>
      <dgm:spPr/>
    </dgm:pt>
    <dgm:pt modelId="{E4952353-A902-4167-A5CB-BCDB3812450C}" type="pres">
      <dgm:prSet presAssocID="{05295D1A-F226-4388-8EC4-99FED8493FC3}" presName="node" presStyleLbl="node1" presStyleIdx="0" presStyleCnt="1" custLinFactNeighborX="-242">
        <dgm:presLayoutVars>
          <dgm:bulletEnabled val="1"/>
        </dgm:presLayoutVars>
      </dgm:prSet>
      <dgm:spPr/>
    </dgm:pt>
  </dgm:ptLst>
  <dgm:cxnLst>
    <dgm:cxn modelId="{575BE164-7F64-4930-83E8-5A55DAC01595}" type="presOf" srcId="{05295D1A-F226-4388-8EC4-99FED8493FC3}" destId="{E4952353-A902-4167-A5CB-BCDB3812450C}" srcOrd="0" destOrd="0" presId="urn:microsoft.com/office/officeart/2005/8/layout/process1"/>
    <dgm:cxn modelId="{FBB3E98D-05D5-418A-8072-E5AAFA037F27}" type="presOf" srcId="{80D252B6-280E-4076-929F-96102E1EB88F}" destId="{B9DAEC9E-E305-40B7-BFE8-61CBCFE640B8}" srcOrd="0" destOrd="0" presId="urn:microsoft.com/office/officeart/2005/8/layout/process1"/>
    <dgm:cxn modelId="{55A88C9D-8913-47FF-B218-F97F76DC4198}" srcId="{80D252B6-280E-4076-929F-96102E1EB88F}" destId="{05295D1A-F226-4388-8EC4-99FED8493FC3}" srcOrd="0" destOrd="0" parTransId="{F34C9778-07F8-4ED5-B65E-9F09D4747678}" sibTransId="{97C1F082-0384-4FAE-87C4-EFE59D4C0CE1}"/>
    <dgm:cxn modelId="{3566C59F-0E35-4846-A58E-E37BB2E416D3}" type="presParOf" srcId="{B9DAEC9E-E305-40B7-BFE8-61CBCFE640B8}" destId="{E4952353-A902-4167-A5CB-BCDB3812450C}" srcOrd="0" destOrd="0" presId="urn:microsoft.com/office/officeart/2005/8/layout/process1"/>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286734-AD06-4BF4-9B2D-45D07A3D3198}"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79FC3812-96C4-48E5-942F-198C0B289896}">
      <dgm:prSet/>
      <dgm:spPr/>
      <dgm:t>
        <a:bodyPr/>
        <a:lstStyle/>
        <a:p>
          <a:r>
            <a:rPr lang="en-US" b="0" i="0"/>
            <a:t>Loss of Market Leadership in Direct-to-Consumer Model</a:t>
          </a:r>
          <a:endParaRPr lang="en-US"/>
        </a:p>
      </dgm:t>
    </dgm:pt>
    <dgm:pt modelId="{A21E21A7-BCED-4121-9112-A38DE536CFE8}" type="parTrans" cxnId="{0788F928-9DDB-4F2E-B8B7-AF5686BB9B9B}">
      <dgm:prSet/>
      <dgm:spPr/>
      <dgm:t>
        <a:bodyPr/>
        <a:lstStyle/>
        <a:p>
          <a:endParaRPr lang="en-US"/>
        </a:p>
      </dgm:t>
    </dgm:pt>
    <dgm:pt modelId="{E2BAF12E-CCA6-476D-93CA-63D25412015A}" type="sibTrans" cxnId="{0788F928-9DDB-4F2E-B8B7-AF5686BB9B9B}">
      <dgm:prSet/>
      <dgm:spPr/>
      <dgm:t>
        <a:bodyPr/>
        <a:lstStyle/>
        <a:p>
          <a:endParaRPr lang="en-US"/>
        </a:p>
      </dgm:t>
    </dgm:pt>
    <dgm:pt modelId="{F4E2FD1B-A09E-4E7F-A190-8044E6744014}" type="pres">
      <dgm:prSet presAssocID="{BA286734-AD06-4BF4-9B2D-45D07A3D3198}" presName="linear" presStyleCnt="0">
        <dgm:presLayoutVars>
          <dgm:animLvl val="lvl"/>
          <dgm:resizeHandles val="exact"/>
        </dgm:presLayoutVars>
      </dgm:prSet>
      <dgm:spPr/>
    </dgm:pt>
    <dgm:pt modelId="{D9C58CA9-AD76-404E-936F-E994C71442D3}" type="pres">
      <dgm:prSet presAssocID="{79FC3812-96C4-48E5-942F-198C0B289896}" presName="parentText" presStyleLbl="node1" presStyleIdx="0" presStyleCnt="1" custLinFactNeighborY="-19">
        <dgm:presLayoutVars>
          <dgm:chMax val="0"/>
          <dgm:bulletEnabled val="1"/>
        </dgm:presLayoutVars>
      </dgm:prSet>
      <dgm:spPr/>
    </dgm:pt>
  </dgm:ptLst>
  <dgm:cxnLst>
    <dgm:cxn modelId="{0788F928-9DDB-4F2E-B8B7-AF5686BB9B9B}" srcId="{BA286734-AD06-4BF4-9B2D-45D07A3D3198}" destId="{79FC3812-96C4-48E5-942F-198C0B289896}" srcOrd="0" destOrd="0" parTransId="{A21E21A7-BCED-4121-9112-A38DE536CFE8}" sibTransId="{E2BAF12E-CCA6-476D-93CA-63D25412015A}"/>
    <dgm:cxn modelId="{CC84F096-7B2D-4E42-884B-677F53A09A21}" type="presOf" srcId="{BA286734-AD06-4BF4-9B2D-45D07A3D3198}" destId="{F4E2FD1B-A09E-4E7F-A190-8044E6744014}" srcOrd="0" destOrd="0" presId="urn:microsoft.com/office/officeart/2005/8/layout/vList2"/>
    <dgm:cxn modelId="{F46E7AF0-0842-42E9-85D5-B19EA1F82E92}" type="presOf" srcId="{79FC3812-96C4-48E5-942F-198C0B289896}" destId="{D9C58CA9-AD76-404E-936F-E994C71442D3}" srcOrd="0" destOrd="0" presId="urn:microsoft.com/office/officeart/2005/8/layout/vList2"/>
    <dgm:cxn modelId="{0BB9F204-4C7E-43D9-9531-443764A314AE}" type="presParOf" srcId="{F4E2FD1B-A09E-4E7F-A190-8044E6744014}" destId="{D9C58CA9-AD76-404E-936F-E994C71442D3}"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1E3390-883E-40B9-B43A-1C9BFC65E4D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EB82715-E61E-4471-B303-E1543E66BDE3}">
      <dgm:prSet/>
      <dgm:spPr/>
      <dgm:t>
        <a:bodyPr/>
        <a:lstStyle/>
        <a:p>
          <a:r>
            <a:rPr lang="en-US" b="0" i="0"/>
            <a:t>Look else where for funding and invest in independent Infrastructure</a:t>
          </a:r>
          <a:endParaRPr lang="en-US"/>
        </a:p>
      </dgm:t>
    </dgm:pt>
    <dgm:pt modelId="{93CAC7A3-857D-4545-87BF-E301348E14BC}" type="parTrans" cxnId="{7D89B164-E7D8-4408-A68B-D67EACA96B78}">
      <dgm:prSet/>
      <dgm:spPr/>
      <dgm:t>
        <a:bodyPr/>
        <a:lstStyle/>
        <a:p>
          <a:endParaRPr lang="en-US"/>
        </a:p>
      </dgm:t>
    </dgm:pt>
    <dgm:pt modelId="{24D20ED3-D127-4752-AFF9-31611247AF44}" type="sibTrans" cxnId="{7D89B164-E7D8-4408-A68B-D67EACA96B78}">
      <dgm:prSet/>
      <dgm:spPr/>
      <dgm:t>
        <a:bodyPr/>
        <a:lstStyle/>
        <a:p>
          <a:endParaRPr lang="en-US"/>
        </a:p>
      </dgm:t>
    </dgm:pt>
    <dgm:pt modelId="{71CE7C45-1854-4831-A7DD-66531F35EB0C}" type="pres">
      <dgm:prSet presAssocID="{881E3390-883E-40B9-B43A-1C9BFC65E4D9}" presName="linear" presStyleCnt="0">
        <dgm:presLayoutVars>
          <dgm:animLvl val="lvl"/>
          <dgm:resizeHandles val="exact"/>
        </dgm:presLayoutVars>
      </dgm:prSet>
      <dgm:spPr/>
    </dgm:pt>
    <dgm:pt modelId="{DDB4D79B-41E9-4462-B53C-B06BD1E8D11A}" type="pres">
      <dgm:prSet presAssocID="{9EB82715-E61E-4471-B303-E1543E66BDE3}" presName="parentText" presStyleLbl="node1" presStyleIdx="0" presStyleCnt="1" custLinFactNeighborY="-7036">
        <dgm:presLayoutVars>
          <dgm:chMax val="0"/>
          <dgm:bulletEnabled val="1"/>
        </dgm:presLayoutVars>
      </dgm:prSet>
      <dgm:spPr/>
    </dgm:pt>
  </dgm:ptLst>
  <dgm:cxnLst>
    <dgm:cxn modelId="{7D89B164-E7D8-4408-A68B-D67EACA96B78}" srcId="{881E3390-883E-40B9-B43A-1C9BFC65E4D9}" destId="{9EB82715-E61E-4471-B303-E1543E66BDE3}" srcOrd="0" destOrd="0" parTransId="{93CAC7A3-857D-4545-87BF-E301348E14BC}" sibTransId="{24D20ED3-D127-4752-AFF9-31611247AF44}"/>
    <dgm:cxn modelId="{E06057A5-D624-4478-B5E5-D9493C67132B}" type="presOf" srcId="{9EB82715-E61E-4471-B303-E1543E66BDE3}" destId="{DDB4D79B-41E9-4462-B53C-B06BD1E8D11A}" srcOrd="0" destOrd="0" presId="urn:microsoft.com/office/officeart/2005/8/layout/vList2"/>
    <dgm:cxn modelId="{7381FBA7-01B3-4DB7-8285-B2448B99F26F}" type="presOf" srcId="{881E3390-883E-40B9-B43A-1C9BFC65E4D9}" destId="{71CE7C45-1854-4831-A7DD-66531F35EB0C}" srcOrd="0" destOrd="0" presId="urn:microsoft.com/office/officeart/2005/8/layout/vList2"/>
    <dgm:cxn modelId="{20809861-FE9B-40FC-B393-08B2A924365F}" type="presParOf" srcId="{71CE7C45-1854-4831-A7DD-66531F35EB0C}" destId="{DDB4D79B-41E9-4462-B53C-B06BD1E8D11A}" srcOrd="0"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3AA855-028E-482B-A982-FAF58903AB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4EF8D44-10C5-4F6E-AFA5-945D273C9F0F}">
      <dgm:prSet/>
      <dgm:spPr/>
      <dgm:t>
        <a:bodyPr/>
        <a:lstStyle/>
        <a:p>
          <a:r>
            <a:rPr lang="en-US" b="0" i="0"/>
            <a:t>Constant evaluation of Consumer Values Alignment</a:t>
          </a:r>
          <a:endParaRPr lang="en-US"/>
        </a:p>
      </dgm:t>
    </dgm:pt>
    <dgm:pt modelId="{0C864840-29FD-4E7E-9D8D-2B1F4E787810}" type="parTrans" cxnId="{A90CB78C-B8B1-4E2B-9E5C-5113A65044A0}">
      <dgm:prSet/>
      <dgm:spPr/>
      <dgm:t>
        <a:bodyPr/>
        <a:lstStyle/>
        <a:p>
          <a:endParaRPr lang="en-US"/>
        </a:p>
      </dgm:t>
    </dgm:pt>
    <dgm:pt modelId="{838AB778-C45D-4D11-A3AA-BB34C6F002D0}" type="sibTrans" cxnId="{A90CB78C-B8B1-4E2B-9E5C-5113A65044A0}">
      <dgm:prSet/>
      <dgm:spPr/>
      <dgm:t>
        <a:bodyPr/>
        <a:lstStyle/>
        <a:p>
          <a:endParaRPr lang="en-US"/>
        </a:p>
      </dgm:t>
    </dgm:pt>
    <dgm:pt modelId="{BC8F0ACC-884E-415A-8136-954287F56D77}" type="pres">
      <dgm:prSet presAssocID="{193AA855-028E-482B-A982-FAF58903AB13}" presName="linear" presStyleCnt="0">
        <dgm:presLayoutVars>
          <dgm:animLvl val="lvl"/>
          <dgm:resizeHandles val="exact"/>
        </dgm:presLayoutVars>
      </dgm:prSet>
      <dgm:spPr/>
    </dgm:pt>
    <dgm:pt modelId="{9E226670-AA57-4533-AC98-FC02C9658BDE}" type="pres">
      <dgm:prSet presAssocID="{A4EF8D44-10C5-4F6E-AFA5-945D273C9F0F}" presName="parentText" presStyleLbl="node1" presStyleIdx="0" presStyleCnt="1" custLinFactNeighborY="0">
        <dgm:presLayoutVars>
          <dgm:chMax val="0"/>
          <dgm:bulletEnabled val="1"/>
        </dgm:presLayoutVars>
      </dgm:prSet>
      <dgm:spPr/>
    </dgm:pt>
  </dgm:ptLst>
  <dgm:cxnLst>
    <dgm:cxn modelId="{A90CB78C-B8B1-4E2B-9E5C-5113A65044A0}" srcId="{193AA855-028E-482B-A982-FAF58903AB13}" destId="{A4EF8D44-10C5-4F6E-AFA5-945D273C9F0F}" srcOrd="0" destOrd="0" parTransId="{0C864840-29FD-4E7E-9D8D-2B1F4E787810}" sibTransId="{838AB778-C45D-4D11-A3AA-BB34C6F002D0}"/>
    <dgm:cxn modelId="{D24DAAB4-2FF1-4C0A-9A85-61603209DC26}" type="presOf" srcId="{A4EF8D44-10C5-4F6E-AFA5-945D273C9F0F}" destId="{9E226670-AA57-4533-AC98-FC02C9658BDE}" srcOrd="0" destOrd="0" presId="urn:microsoft.com/office/officeart/2005/8/layout/vList2"/>
    <dgm:cxn modelId="{1CE23DB9-6CF7-4D0F-87AC-800EFF32775D}" type="presOf" srcId="{193AA855-028E-482B-A982-FAF58903AB13}" destId="{BC8F0ACC-884E-415A-8136-954287F56D77}" srcOrd="0" destOrd="0" presId="urn:microsoft.com/office/officeart/2005/8/layout/vList2"/>
    <dgm:cxn modelId="{FC329B8B-1E57-4048-8CBE-D746179AA0BF}" type="presParOf" srcId="{BC8F0ACC-884E-415A-8136-954287F56D77}" destId="{9E226670-AA57-4533-AC98-FC02C9658BDE}" srcOrd="0"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E21C9A-D121-4C51-95F1-005C5F838D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7F80026-3A16-4542-8529-E7BA8DF9C77D}">
      <dgm:prSet custT="1"/>
      <dgm:spPr/>
      <dgm:t>
        <a:bodyPr/>
        <a:lstStyle/>
        <a:p>
          <a:r>
            <a:rPr lang="en-US" sz="1800" b="0" i="0"/>
            <a:t>Focus on Priority Market, B2B with the most potential for Revenue</a:t>
          </a:r>
          <a:endParaRPr lang="en-US" sz="1800"/>
        </a:p>
      </dgm:t>
    </dgm:pt>
    <dgm:pt modelId="{74931DAE-A734-422D-B008-A213B9572CE9}" type="parTrans" cxnId="{4AA3FEB4-8BFD-4EAA-831C-6189E709E19B}">
      <dgm:prSet/>
      <dgm:spPr/>
      <dgm:t>
        <a:bodyPr/>
        <a:lstStyle/>
        <a:p>
          <a:endParaRPr lang="en-US"/>
        </a:p>
      </dgm:t>
    </dgm:pt>
    <dgm:pt modelId="{17C493F2-0039-4837-8C09-5BC30CFC9827}" type="sibTrans" cxnId="{4AA3FEB4-8BFD-4EAA-831C-6189E709E19B}">
      <dgm:prSet/>
      <dgm:spPr/>
      <dgm:t>
        <a:bodyPr/>
        <a:lstStyle/>
        <a:p>
          <a:endParaRPr lang="en-US"/>
        </a:p>
      </dgm:t>
    </dgm:pt>
    <dgm:pt modelId="{D692ED18-88AE-46B1-9815-56F33C283D51}" type="pres">
      <dgm:prSet presAssocID="{5AE21C9A-D121-4C51-95F1-005C5F838D20}" presName="linear" presStyleCnt="0">
        <dgm:presLayoutVars>
          <dgm:animLvl val="lvl"/>
          <dgm:resizeHandles val="exact"/>
        </dgm:presLayoutVars>
      </dgm:prSet>
      <dgm:spPr/>
    </dgm:pt>
    <dgm:pt modelId="{FADD9FC0-E5D0-41E0-B0CE-409064A0AB7D}" type="pres">
      <dgm:prSet presAssocID="{87F80026-3A16-4542-8529-E7BA8DF9C77D}" presName="parentText" presStyleLbl="node1" presStyleIdx="0" presStyleCnt="1">
        <dgm:presLayoutVars>
          <dgm:chMax val="0"/>
          <dgm:bulletEnabled val="1"/>
        </dgm:presLayoutVars>
      </dgm:prSet>
      <dgm:spPr/>
    </dgm:pt>
  </dgm:ptLst>
  <dgm:cxnLst>
    <dgm:cxn modelId="{F4F8D01A-2B8E-49CA-A3D3-ED740D66DF56}" type="presOf" srcId="{87F80026-3A16-4542-8529-E7BA8DF9C77D}" destId="{FADD9FC0-E5D0-41E0-B0CE-409064A0AB7D}" srcOrd="0" destOrd="0" presId="urn:microsoft.com/office/officeart/2005/8/layout/vList2"/>
    <dgm:cxn modelId="{4AA3FEB4-8BFD-4EAA-831C-6189E709E19B}" srcId="{5AE21C9A-D121-4C51-95F1-005C5F838D20}" destId="{87F80026-3A16-4542-8529-E7BA8DF9C77D}" srcOrd="0" destOrd="0" parTransId="{74931DAE-A734-422D-B008-A213B9572CE9}" sibTransId="{17C493F2-0039-4837-8C09-5BC30CFC9827}"/>
    <dgm:cxn modelId="{E72AFFDB-0974-4F33-93DE-A2285B2E3EBC}" type="presOf" srcId="{5AE21C9A-D121-4C51-95F1-005C5F838D20}" destId="{D692ED18-88AE-46B1-9815-56F33C283D51}" srcOrd="0" destOrd="0" presId="urn:microsoft.com/office/officeart/2005/8/layout/vList2"/>
    <dgm:cxn modelId="{4903D68F-5E1C-4426-930F-C64C11145880}" type="presParOf" srcId="{D692ED18-88AE-46B1-9815-56F33C283D51}" destId="{FADD9FC0-E5D0-41E0-B0CE-409064A0AB7D}" srcOrd="0"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6949F8-4880-4A10-9C54-6FC51FC32EBC}"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0DAD0DDA-F405-49D2-8811-4BC3080C1408}">
      <dgm:prSet/>
      <dgm:spPr/>
      <dgm:t>
        <a:bodyPr/>
        <a:lstStyle/>
        <a:p>
          <a:r>
            <a:rPr lang="en-US" b="0" i="0"/>
            <a:t>Microsoft not complying with request for more funding</a:t>
          </a:r>
          <a:endParaRPr lang="en-US"/>
        </a:p>
      </dgm:t>
    </dgm:pt>
    <dgm:pt modelId="{44E97CC9-0720-487A-A38B-A29C4CF81039}" type="parTrans" cxnId="{51BC06C6-B5DA-47C2-8E9E-ED17E7E70B9B}">
      <dgm:prSet/>
      <dgm:spPr/>
      <dgm:t>
        <a:bodyPr/>
        <a:lstStyle/>
        <a:p>
          <a:endParaRPr lang="en-US"/>
        </a:p>
      </dgm:t>
    </dgm:pt>
    <dgm:pt modelId="{29228168-82F1-4561-8F48-1EB7670E4CC3}" type="sibTrans" cxnId="{51BC06C6-B5DA-47C2-8E9E-ED17E7E70B9B}">
      <dgm:prSet/>
      <dgm:spPr/>
      <dgm:t>
        <a:bodyPr/>
        <a:lstStyle/>
        <a:p>
          <a:endParaRPr lang="en-US"/>
        </a:p>
      </dgm:t>
    </dgm:pt>
    <dgm:pt modelId="{5FE777FF-EBA5-498B-BB8C-54DCEF6C019D}" type="pres">
      <dgm:prSet presAssocID="{686949F8-4880-4A10-9C54-6FC51FC32EBC}" presName="linear" presStyleCnt="0">
        <dgm:presLayoutVars>
          <dgm:animLvl val="lvl"/>
          <dgm:resizeHandles val="exact"/>
        </dgm:presLayoutVars>
      </dgm:prSet>
      <dgm:spPr/>
    </dgm:pt>
    <dgm:pt modelId="{69E36399-13D9-45EB-91E6-C9E528D2012D}" type="pres">
      <dgm:prSet presAssocID="{0DAD0DDA-F405-49D2-8811-4BC3080C1408}" presName="parentText" presStyleLbl="node1" presStyleIdx="0" presStyleCnt="1" custLinFactNeighborY="-7662">
        <dgm:presLayoutVars>
          <dgm:chMax val="0"/>
          <dgm:bulletEnabled val="1"/>
        </dgm:presLayoutVars>
      </dgm:prSet>
      <dgm:spPr/>
    </dgm:pt>
  </dgm:ptLst>
  <dgm:cxnLst>
    <dgm:cxn modelId="{050D7B1D-879B-4472-915F-834EA416A731}" type="presOf" srcId="{686949F8-4880-4A10-9C54-6FC51FC32EBC}" destId="{5FE777FF-EBA5-498B-BB8C-54DCEF6C019D}" srcOrd="0" destOrd="0" presId="urn:microsoft.com/office/officeart/2005/8/layout/vList2"/>
    <dgm:cxn modelId="{A414687D-08AE-4507-B8C6-3BD57BE6E8F4}" type="presOf" srcId="{0DAD0DDA-F405-49D2-8811-4BC3080C1408}" destId="{69E36399-13D9-45EB-91E6-C9E528D2012D}" srcOrd="0" destOrd="0" presId="urn:microsoft.com/office/officeart/2005/8/layout/vList2"/>
    <dgm:cxn modelId="{51BC06C6-B5DA-47C2-8E9E-ED17E7E70B9B}" srcId="{686949F8-4880-4A10-9C54-6FC51FC32EBC}" destId="{0DAD0DDA-F405-49D2-8811-4BC3080C1408}" srcOrd="0" destOrd="0" parTransId="{44E97CC9-0720-487A-A38B-A29C4CF81039}" sibTransId="{29228168-82F1-4561-8F48-1EB7670E4CC3}"/>
    <dgm:cxn modelId="{1D294BE1-6288-43ED-AF5D-F9D6E6878952}" type="presParOf" srcId="{5FE777FF-EBA5-498B-BB8C-54DCEF6C019D}" destId="{69E36399-13D9-45EB-91E6-C9E528D2012D}" srcOrd="0" destOrd="0" presId="urn:microsoft.com/office/officeart/2005/8/layout/vList2"/>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EB1852-CB43-4423-8DB8-964589CD8EB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56DAF5A-195B-42C8-BA91-64345E2A3D1D}">
      <dgm:prSet/>
      <dgm:spPr/>
      <dgm:t>
        <a:bodyPr/>
        <a:lstStyle/>
        <a:p>
          <a:r>
            <a:rPr lang="en-US" b="0" i="0"/>
            <a:t>Increased Product Reliability and Availability </a:t>
          </a:r>
          <a:endParaRPr lang="en-US"/>
        </a:p>
      </dgm:t>
    </dgm:pt>
    <dgm:pt modelId="{E2CAF57B-3301-4748-93E4-AEDB2D02DA39}" type="parTrans" cxnId="{AE7B7B42-96E3-4386-97D1-9FFE236ED2CC}">
      <dgm:prSet/>
      <dgm:spPr/>
      <dgm:t>
        <a:bodyPr/>
        <a:lstStyle/>
        <a:p>
          <a:endParaRPr lang="en-US"/>
        </a:p>
      </dgm:t>
    </dgm:pt>
    <dgm:pt modelId="{92FC4899-C66E-449B-80E3-8C5B29C3EFA7}" type="sibTrans" cxnId="{AE7B7B42-96E3-4386-97D1-9FFE236ED2CC}">
      <dgm:prSet/>
      <dgm:spPr/>
      <dgm:t>
        <a:bodyPr/>
        <a:lstStyle/>
        <a:p>
          <a:endParaRPr lang="en-US"/>
        </a:p>
      </dgm:t>
    </dgm:pt>
    <dgm:pt modelId="{D37C5913-2DE9-4ABA-B9F1-48A47E321377}" type="pres">
      <dgm:prSet presAssocID="{0EEB1852-CB43-4423-8DB8-964589CD8EBA}" presName="Name0" presStyleCnt="0">
        <dgm:presLayoutVars>
          <dgm:dir/>
          <dgm:resizeHandles val="exact"/>
        </dgm:presLayoutVars>
      </dgm:prSet>
      <dgm:spPr/>
    </dgm:pt>
    <dgm:pt modelId="{EE410348-8561-48DE-9E81-27EC35A2DAA3}" type="pres">
      <dgm:prSet presAssocID="{C56DAF5A-195B-42C8-BA91-64345E2A3D1D}" presName="node" presStyleLbl="node1" presStyleIdx="0" presStyleCnt="1" custLinFactNeighborX="2157">
        <dgm:presLayoutVars>
          <dgm:bulletEnabled val="1"/>
        </dgm:presLayoutVars>
      </dgm:prSet>
      <dgm:spPr/>
    </dgm:pt>
  </dgm:ptLst>
  <dgm:cxnLst>
    <dgm:cxn modelId="{AE7B7B42-96E3-4386-97D1-9FFE236ED2CC}" srcId="{0EEB1852-CB43-4423-8DB8-964589CD8EBA}" destId="{C56DAF5A-195B-42C8-BA91-64345E2A3D1D}" srcOrd="0" destOrd="0" parTransId="{E2CAF57B-3301-4748-93E4-AEDB2D02DA39}" sibTransId="{92FC4899-C66E-449B-80E3-8C5B29C3EFA7}"/>
    <dgm:cxn modelId="{4052EAA3-F10D-40B2-A644-C95329693F61}" type="presOf" srcId="{C56DAF5A-195B-42C8-BA91-64345E2A3D1D}" destId="{EE410348-8561-48DE-9E81-27EC35A2DAA3}" srcOrd="0" destOrd="0" presId="urn:microsoft.com/office/officeart/2005/8/layout/process1"/>
    <dgm:cxn modelId="{FBCAEFAB-AE90-4E44-B046-E76B98A660FC}" type="presOf" srcId="{0EEB1852-CB43-4423-8DB8-964589CD8EBA}" destId="{D37C5913-2DE9-4ABA-B9F1-48A47E321377}" srcOrd="0" destOrd="0" presId="urn:microsoft.com/office/officeart/2005/8/layout/process1"/>
    <dgm:cxn modelId="{44EA29FB-629B-473A-9516-46B3DE58BA7B}" type="presParOf" srcId="{D37C5913-2DE9-4ABA-B9F1-48A47E321377}" destId="{EE410348-8561-48DE-9E81-27EC35A2DAA3}"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0598A-3B1D-43F9-BC86-B2F8615874D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FE49DACB-82BA-4E8C-ACE0-A745BA3E5B3C}">
      <dgm:prSet/>
      <dgm:spPr>
        <a:solidFill>
          <a:schemeClr val="bg1"/>
        </a:solidFill>
        <a:ln w="19050">
          <a:solidFill>
            <a:schemeClr val="tx1"/>
          </a:solidFill>
        </a:ln>
      </dgm:spPr>
      <dgm:t>
        <a:bodyPr/>
        <a:lstStyle/>
        <a:p>
          <a:r>
            <a:rPr lang="en-US" b="0" i="0">
              <a:solidFill>
                <a:schemeClr val="tx1"/>
              </a:solidFill>
            </a:rPr>
            <a:t>Investment in Computing Infrastructure</a:t>
          </a:r>
          <a:endParaRPr lang="en-US">
            <a:solidFill>
              <a:schemeClr val="tx1"/>
            </a:solidFill>
          </a:endParaRPr>
        </a:p>
      </dgm:t>
    </dgm:pt>
    <dgm:pt modelId="{F6E8D923-4088-44F6-B49C-0494EC60D4E9}" type="parTrans" cxnId="{458FCE80-B298-4D49-911D-8F801F07192D}">
      <dgm:prSet/>
      <dgm:spPr/>
      <dgm:t>
        <a:bodyPr/>
        <a:lstStyle/>
        <a:p>
          <a:endParaRPr lang="en-US"/>
        </a:p>
      </dgm:t>
    </dgm:pt>
    <dgm:pt modelId="{48A81D65-6D7C-4A9C-9809-F4B5B6A0F750}" type="sibTrans" cxnId="{458FCE80-B298-4D49-911D-8F801F07192D}">
      <dgm:prSet/>
      <dgm:spPr/>
      <dgm:t>
        <a:bodyPr/>
        <a:lstStyle/>
        <a:p>
          <a:endParaRPr lang="en-US"/>
        </a:p>
      </dgm:t>
    </dgm:pt>
    <dgm:pt modelId="{8882C74F-1669-4D1B-9D60-9D101E670C95}" type="pres">
      <dgm:prSet presAssocID="{1B50598A-3B1D-43F9-BC86-B2F8615874DD}" presName="Name0" presStyleCnt="0">
        <dgm:presLayoutVars>
          <dgm:dir/>
          <dgm:resizeHandles val="exact"/>
        </dgm:presLayoutVars>
      </dgm:prSet>
      <dgm:spPr/>
    </dgm:pt>
    <dgm:pt modelId="{251FB839-FB9F-499E-9E23-F6AD6A28386E}" type="pres">
      <dgm:prSet presAssocID="{FE49DACB-82BA-4E8C-ACE0-A745BA3E5B3C}" presName="node" presStyleLbl="node1" presStyleIdx="0" presStyleCnt="1" custLinFactNeighborX="256" custLinFactNeighborY="0">
        <dgm:presLayoutVars>
          <dgm:bulletEnabled val="1"/>
        </dgm:presLayoutVars>
      </dgm:prSet>
      <dgm:spPr/>
    </dgm:pt>
  </dgm:ptLst>
  <dgm:cxnLst>
    <dgm:cxn modelId="{EA47E073-9882-4809-A79E-C2D42F5A4E17}" type="presOf" srcId="{1B50598A-3B1D-43F9-BC86-B2F8615874DD}" destId="{8882C74F-1669-4D1B-9D60-9D101E670C95}" srcOrd="0" destOrd="0" presId="urn:microsoft.com/office/officeart/2005/8/layout/process1"/>
    <dgm:cxn modelId="{458FCE80-B298-4D49-911D-8F801F07192D}" srcId="{1B50598A-3B1D-43F9-BC86-B2F8615874DD}" destId="{FE49DACB-82BA-4E8C-ACE0-A745BA3E5B3C}" srcOrd="0" destOrd="0" parTransId="{F6E8D923-4088-44F6-B49C-0494EC60D4E9}" sibTransId="{48A81D65-6D7C-4A9C-9809-F4B5B6A0F750}"/>
    <dgm:cxn modelId="{2A8D6F9E-BEB9-44F3-A4E5-B07F9132ACBE}" type="presOf" srcId="{FE49DACB-82BA-4E8C-ACE0-A745BA3E5B3C}" destId="{251FB839-FB9F-499E-9E23-F6AD6A28386E}" srcOrd="0" destOrd="0" presId="urn:microsoft.com/office/officeart/2005/8/layout/process1"/>
    <dgm:cxn modelId="{1F7023BB-6488-4C3C-987E-1E7256D00595}" type="presParOf" srcId="{8882C74F-1669-4D1B-9D60-9D101E670C95}" destId="{251FB839-FB9F-499E-9E23-F6AD6A28386E}" srcOrd="0"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7087FC-27DC-48B4-A9D9-4238ABFF501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823D31C-59B4-4F5C-AEE3-DC90E8C4BAA6}">
      <dgm:prSet custT="1"/>
      <dgm:spPr>
        <a:solidFill>
          <a:schemeClr val="bg1"/>
        </a:solidFill>
        <a:ln w="19050">
          <a:solidFill>
            <a:schemeClr val="tx1"/>
          </a:solidFill>
        </a:ln>
      </dgm:spPr>
      <dgm:t>
        <a:bodyPr/>
        <a:lstStyle/>
        <a:p>
          <a:r>
            <a:rPr lang="en-US" sz="1700" b="0" i="0">
              <a:solidFill>
                <a:schemeClr val="tx1"/>
              </a:solidFill>
            </a:rPr>
            <a:t>Improve B2B Model</a:t>
          </a:r>
          <a:endParaRPr lang="en-US" sz="1700">
            <a:solidFill>
              <a:schemeClr val="tx1"/>
            </a:solidFill>
          </a:endParaRPr>
        </a:p>
      </dgm:t>
    </dgm:pt>
    <dgm:pt modelId="{AE53F2C1-4FE1-4050-8132-2855F724CF33}" type="parTrans" cxnId="{3E82DD79-C07D-4C6F-BD4B-B44B2D4AB040}">
      <dgm:prSet/>
      <dgm:spPr/>
      <dgm:t>
        <a:bodyPr/>
        <a:lstStyle/>
        <a:p>
          <a:endParaRPr lang="en-US">
            <a:solidFill>
              <a:schemeClr val="tx1"/>
            </a:solidFill>
          </a:endParaRPr>
        </a:p>
      </dgm:t>
    </dgm:pt>
    <dgm:pt modelId="{0979DCD7-5DD1-4AD1-8705-0D4E5BF9831D}" type="sibTrans" cxnId="{3E82DD79-C07D-4C6F-BD4B-B44B2D4AB040}">
      <dgm:prSet/>
      <dgm:spPr/>
      <dgm:t>
        <a:bodyPr/>
        <a:lstStyle/>
        <a:p>
          <a:endParaRPr lang="en-US">
            <a:solidFill>
              <a:schemeClr val="tx1"/>
            </a:solidFill>
          </a:endParaRPr>
        </a:p>
      </dgm:t>
    </dgm:pt>
    <dgm:pt modelId="{A42BD42B-7F91-4E98-8125-7014C33756FB}" type="pres">
      <dgm:prSet presAssocID="{2D7087FC-27DC-48B4-A9D9-4238ABFF5014}" presName="Name0" presStyleCnt="0">
        <dgm:presLayoutVars>
          <dgm:dir/>
          <dgm:resizeHandles val="exact"/>
        </dgm:presLayoutVars>
      </dgm:prSet>
      <dgm:spPr/>
    </dgm:pt>
    <dgm:pt modelId="{8E6F2CF2-91FA-4630-9FD5-EC1D87A30EBF}" type="pres">
      <dgm:prSet presAssocID="{1823D31C-59B4-4F5C-AEE3-DC90E8C4BAA6}" presName="node" presStyleLbl="node1" presStyleIdx="0" presStyleCnt="1" custLinFactNeighborX="1095" custLinFactNeighborY="2779">
        <dgm:presLayoutVars>
          <dgm:bulletEnabled val="1"/>
        </dgm:presLayoutVars>
      </dgm:prSet>
      <dgm:spPr/>
    </dgm:pt>
  </dgm:ptLst>
  <dgm:cxnLst>
    <dgm:cxn modelId="{108A7112-93B2-491C-AE62-DA5A1475DCA4}" type="presOf" srcId="{1823D31C-59B4-4F5C-AEE3-DC90E8C4BAA6}" destId="{8E6F2CF2-91FA-4630-9FD5-EC1D87A30EBF}" srcOrd="0" destOrd="0" presId="urn:microsoft.com/office/officeart/2005/8/layout/process1"/>
    <dgm:cxn modelId="{26095768-E8F5-4912-8EB7-D378CCD3C9E5}" type="presOf" srcId="{2D7087FC-27DC-48B4-A9D9-4238ABFF5014}" destId="{A42BD42B-7F91-4E98-8125-7014C33756FB}" srcOrd="0" destOrd="0" presId="urn:microsoft.com/office/officeart/2005/8/layout/process1"/>
    <dgm:cxn modelId="{3E82DD79-C07D-4C6F-BD4B-B44B2D4AB040}" srcId="{2D7087FC-27DC-48B4-A9D9-4238ABFF5014}" destId="{1823D31C-59B4-4F5C-AEE3-DC90E8C4BAA6}" srcOrd="0" destOrd="0" parTransId="{AE53F2C1-4FE1-4050-8132-2855F724CF33}" sibTransId="{0979DCD7-5DD1-4AD1-8705-0D4E5BF9831D}"/>
    <dgm:cxn modelId="{D2CEA5E4-5367-4A51-B9E7-F7FD9D5D38A6}" type="presParOf" srcId="{A42BD42B-7F91-4E98-8125-7014C33756FB}" destId="{8E6F2CF2-91FA-4630-9FD5-EC1D87A30EBF}" srcOrd="0"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B93F-22BA-4E13-AF2D-0982361B1DB8}">
      <dsp:nvSpPr>
        <dsp:cNvPr id="0" name=""/>
        <dsp:cNvSpPr/>
      </dsp:nvSpPr>
      <dsp:spPr>
        <a:xfrm>
          <a:off x="0" y="2609"/>
          <a:ext cx="3707658" cy="73359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Consumers value innovation over safety</a:t>
          </a:r>
          <a:endParaRPr lang="en-US" sz="1900" kern="1200"/>
        </a:p>
      </dsp:txBody>
      <dsp:txXfrm>
        <a:off x="35811" y="38420"/>
        <a:ext cx="3636036" cy="6619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55493-F594-4B7F-A578-FCB1C0CD07E7}">
      <dsp:nvSpPr>
        <dsp:cNvPr id="0" name=""/>
        <dsp:cNvSpPr/>
      </dsp:nvSpPr>
      <dsp:spPr>
        <a:xfrm>
          <a:off x="3685" y="0"/>
          <a:ext cx="3770494" cy="6247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Increased Market Share</a:t>
          </a:r>
          <a:endParaRPr lang="en-US" sz="1700" kern="1200"/>
        </a:p>
      </dsp:txBody>
      <dsp:txXfrm>
        <a:off x="21982" y="18297"/>
        <a:ext cx="3733900" cy="5881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52353-A902-4167-A5CB-BCDB3812450C}">
      <dsp:nvSpPr>
        <dsp:cNvPr id="0" name=""/>
        <dsp:cNvSpPr/>
      </dsp:nvSpPr>
      <dsp:spPr>
        <a:xfrm>
          <a:off x="0" y="0"/>
          <a:ext cx="3744130" cy="6247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Innovation That Establishes Consumer Trust</a:t>
          </a:r>
          <a:endParaRPr lang="en-US" sz="1700" kern="1200"/>
        </a:p>
      </dsp:txBody>
      <dsp:txXfrm>
        <a:off x="18297" y="18297"/>
        <a:ext cx="3707536" cy="588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58CA9-AD76-404E-936F-E994C71442D3}">
      <dsp:nvSpPr>
        <dsp:cNvPr id="0" name=""/>
        <dsp:cNvSpPr/>
      </dsp:nvSpPr>
      <dsp:spPr>
        <a:xfrm>
          <a:off x="0" y="1165"/>
          <a:ext cx="3707658" cy="73359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Loss of Market Leadership in Direct-to-Consumer Model</a:t>
          </a:r>
          <a:endParaRPr lang="en-US" sz="1900" kern="1200"/>
        </a:p>
      </dsp:txBody>
      <dsp:txXfrm>
        <a:off x="35811" y="36976"/>
        <a:ext cx="3636036" cy="6619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4D79B-41E9-4462-B53C-B06BD1E8D11A}">
      <dsp:nvSpPr>
        <dsp:cNvPr id="0" name=""/>
        <dsp:cNvSpPr/>
      </dsp:nvSpPr>
      <dsp:spPr>
        <a:xfrm>
          <a:off x="0" y="73354"/>
          <a:ext cx="3838987" cy="6949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Look else where for funding and invest in independent Infrastructure</a:t>
          </a:r>
          <a:endParaRPr lang="en-US" sz="1800" kern="1200"/>
        </a:p>
      </dsp:txBody>
      <dsp:txXfrm>
        <a:off x="33926" y="107280"/>
        <a:ext cx="3771135" cy="6271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26670-AA57-4533-AC98-FC02C9658BDE}">
      <dsp:nvSpPr>
        <dsp:cNvPr id="0" name=""/>
        <dsp:cNvSpPr/>
      </dsp:nvSpPr>
      <dsp:spPr>
        <a:xfrm>
          <a:off x="0" y="1304"/>
          <a:ext cx="3838987" cy="73359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Constant evaluation of Consumer Values Alignment</a:t>
          </a:r>
          <a:endParaRPr lang="en-US" sz="1900" kern="1200"/>
        </a:p>
      </dsp:txBody>
      <dsp:txXfrm>
        <a:off x="35811" y="37115"/>
        <a:ext cx="3767365" cy="6619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D9FC0-E5D0-41E0-B0CE-409064A0AB7D}">
      <dsp:nvSpPr>
        <dsp:cNvPr id="0" name=""/>
        <dsp:cNvSpPr/>
      </dsp:nvSpPr>
      <dsp:spPr>
        <a:xfrm>
          <a:off x="0" y="3059"/>
          <a:ext cx="3838986" cy="730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Focus on Priority Market, B2B with the most potential for Revenue</a:t>
          </a:r>
          <a:endParaRPr lang="en-US" sz="1800" kern="1200"/>
        </a:p>
      </dsp:txBody>
      <dsp:txXfrm>
        <a:off x="35640" y="38699"/>
        <a:ext cx="3767706" cy="658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36399-13D9-45EB-91E6-C9E528D2012D}">
      <dsp:nvSpPr>
        <dsp:cNvPr id="0" name=""/>
        <dsp:cNvSpPr/>
      </dsp:nvSpPr>
      <dsp:spPr>
        <a:xfrm>
          <a:off x="0" y="0"/>
          <a:ext cx="3707659" cy="73359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Microsoft not complying with request for more funding</a:t>
          </a:r>
          <a:endParaRPr lang="en-US" sz="1900" kern="1200"/>
        </a:p>
      </dsp:txBody>
      <dsp:txXfrm>
        <a:off x="35811" y="35811"/>
        <a:ext cx="3636037" cy="6619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10348-8561-48DE-9E81-27EC35A2DAA3}">
      <dsp:nvSpPr>
        <dsp:cNvPr id="0" name=""/>
        <dsp:cNvSpPr/>
      </dsp:nvSpPr>
      <dsp:spPr>
        <a:xfrm>
          <a:off x="3671" y="0"/>
          <a:ext cx="3756278" cy="62470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Increased Product Reliability and Availability </a:t>
          </a:r>
          <a:endParaRPr lang="en-US" sz="1700" kern="1200"/>
        </a:p>
      </dsp:txBody>
      <dsp:txXfrm>
        <a:off x="21968" y="18297"/>
        <a:ext cx="3719684" cy="5881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FB839-FB9F-499E-9E23-F6AD6A28386E}">
      <dsp:nvSpPr>
        <dsp:cNvPr id="0" name=""/>
        <dsp:cNvSpPr/>
      </dsp:nvSpPr>
      <dsp:spPr>
        <a:xfrm>
          <a:off x="3539" y="0"/>
          <a:ext cx="3620414" cy="624703"/>
        </a:xfrm>
        <a:prstGeom prst="roundRect">
          <a:avLst>
            <a:gd name="adj" fmla="val 10000"/>
          </a:avLst>
        </a:prstGeom>
        <a:solidFill>
          <a:schemeClr val="bg1"/>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solidFill>
                <a:schemeClr val="tx1"/>
              </a:solidFill>
            </a:rPr>
            <a:t>Investment in Computing Infrastructure</a:t>
          </a:r>
          <a:endParaRPr lang="en-US" sz="1700" kern="1200">
            <a:solidFill>
              <a:schemeClr val="tx1"/>
            </a:solidFill>
          </a:endParaRPr>
        </a:p>
      </dsp:txBody>
      <dsp:txXfrm>
        <a:off x="21836" y="18297"/>
        <a:ext cx="3583820" cy="5881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F2CF2-91FA-4630-9FD5-EC1D87A30EBF}">
      <dsp:nvSpPr>
        <dsp:cNvPr id="0" name=""/>
        <dsp:cNvSpPr/>
      </dsp:nvSpPr>
      <dsp:spPr>
        <a:xfrm>
          <a:off x="3539" y="0"/>
          <a:ext cx="3620414" cy="624705"/>
        </a:xfrm>
        <a:prstGeom prst="roundRect">
          <a:avLst>
            <a:gd name="adj" fmla="val 10000"/>
          </a:avLst>
        </a:prstGeom>
        <a:solidFill>
          <a:schemeClr val="bg1"/>
        </a:solidFill>
        <a:ln w="190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solidFill>
                <a:schemeClr val="tx1"/>
              </a:solidFill>
            </a:rPr>
            <a:t>Improve B2B Model</a:t>
          </a:r>
          <a:endParaRPr lang="en-US" sz="1700" kern="1200">
            <a:solidFill>
              <a:schemeClr val="tx1"/>
            </a:solidFill>
          </a:endParaRPr>
        </a:p>
      </dsp:txBody>
      <dsp:txXfrm>
        <a:off x="21836" y="18297"/>
        <a:ext cx="3583820" cy="5881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58abb5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58abb5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Dewayne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E90C2E27-1DA0-B25F-40D4-E967E4BAA557}"/>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5106274E-4E68-9F02-81AE-25FB0E03D3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FE7E5E2B-E308-EFCD-DE22-366078662D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Charlie</a:t>
            </a:r>
          </a:p>
          <a:p>
            <a:pPr marL="0" lvl="0" indent="0" algn="l" rtl="0">
              <a:spcBef>
                <a:spcPts val="0"/>
              </a:spcBef>
              <a:spcAft>
                <a:spcPts val="0"/>
              </a:spcAft>
              <a:buNone/>
            </a:pPr>
            <a:r>
              <a:rPr lang="en-US"/>
              <a:t>2015 – Founding Members Invest $1B</a:t>
            </a:r>
          </a:p>
          <a:p>
            <a:pPr marL="0" lvl="0" indent="0" algn="l" rtl="0">
              <a:spcBef>
                <a:spcPts val="0"/>
              </a:spcBef>
              <a:spcAft>
                <a:spcPts val="0"/>
              </a:spcAft>
              <a:buNone/>
            </a:pPr>
            <a:r>
              <a:rPr lang="en-US"/>
              <a:t>2018 – Microsoft Invests $1B</a:t>
            </a:r>
          </a:p>
          <a:p>
            <a:pPr marL="0" lvl="0" indent="0" algn="l" rtl="0">
              <a:spcBef>
                <a:spcPts val="0"/>
              </a:spcBef>
              <a:spcAft>
                <a:spcPts val="0"/>
              </a:spcAft>
              <a:buNone/>
            </a:pPr>
            <a:r>
              <a:rPr lang="en-US"/>
              <a:t>2019 – Undisclosed Larger Microsoft Investments</a:t>
            </a:r>
          </a:p>
          <a:p>
            <a:pPr marL="0" lvl="0" indent="0" algn="l" rtl="0">
              <a:spcBef>
                <a:spcPts val="0"/>
              </a:spcBef>
              <a:spcAft>
                <a:spcPts val="0"/>
              </a:spcAft>
              <a:buNone/>
            </a:pPr>
            <a:r>
              <a:rPr lang="en-US"/>
              <a:t>2019 – Microsoft Acquires 49%</a:t>
            </a:r>
          </a:p>
          <a:p>
            <a:pPr marL="0" lvl="0" indent="0" algn="l" rtl="0">
              <a:spcBef>
                <a:spcPts val="0"/>
              </a:spcBef>
              <a:spcAft>
                <a:spcPts val="0"/>
              </a:spcAft>
              <a:buNone/>
            </a:pPr>
            <a:r>
              <a:rPr lang="en-US"/>
              <a:t>2024 – OpenAI Valuation of $150B</a:t>
            </a:r>
            <a:endParaRPr/>
          </a:p>
        </p:txBody>
      </p:sp>
    </p:spTree>
    <p:extLst>
      <p:ext uri="{BB962C8B-B14F-4D97-AF65-F5344CB8AC3E}">
        <p14:creationId xmlns:p14="http://schemas.microsoft.com/office/powerpoint/2010/main" val="2223666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44657C69-4FD8-0685-B202-19D6C8A290BD}"/>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A9126A3C-F779-14C3-31C6-1A4B98BB16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7B295619-62E6-1757-B34B-7AD08D1E14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Halle</a:t>
            </a:r>
            <a:endParaRPr/>
          </a:p>
        </p:txBody>
      </p:sp>
    </p:spTree>
    <p:extLst>
      <p:ext uri="{BB962C8B-B14F-4D97-AF65-F5344CB8AC3E}">
        <p14:creationId xmlns:p14="http://schemas.microsoft.com/office/powerpoint/2010/main" val="3502727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572bee519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572bee519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Dewayne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Dewayne</a:t>
            </a:r>
          </a:p>
        </p:txBody>
      </p:sp>
    </p:spTree>
    <p:extLst>
      <p:ext uri="{BB962C8B-B14F-4D97-AF65-F5344CB8AC3E}">
        <p14:creationId xmlns:p14="http://schemas.microsoft.com/office/powerpoint/2010/main" val="160699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917D6DA-66B4-4E75-4853-11CF59DBAE2A}"/>
            </a:ext>
          </a:extLst>
        </p:cNvPr>
        <p:cNvGrpSpPr/>
        <p:nvPr/>
      </p:nvGrpSpPr>
      <p:grpSpPr>
        <a:xfrm>
          <a:off x="0" y="0"/>
          <a:ext cx="0" cy="0"/>
          <a:chOff x="0" y="0"/>
          <a:chExt cx="0" cy="0"/>
        </a:xfrm>
      </p:grpSpPr>
      <p:sp>
        <p:nvSpPr>
          <p:cNvPr id="203" name="Google Shape;203;g2553b51d4ff_0_89:notes">
            <a:extLst>
              <a:ext uri="{FF2B5EF4-FFF2-40B4-BE49-F238E27FC236}">
                <a16:creationId xmlns:a16="http://schemas.microsoft.com/office/drawing/2014/main" id="{44AEB310-9F24-5518-1B7E-AE11B46F2D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a:extLst>
              <a:ext uri="{FF2B5EF4-FFF2-40B4-BE49-F238E27FC236}">
                <a16:creationId xmlns:a16="http://schemas.microsoft.com/office/drawing/2014/main" id="{CEFF2E7D-4FD4-F129-72EC-55200F7C83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Anthony</a:t>
            </a:r>
            <a:endParaRPr/>
          </a:p>
        </p:txBody>
      </p:sp>
    </p:spTree>
    <p:extLst>
      <p:ext uri="{BB962C8B-B14F-4D97-AF65-F5344CB8AC3E}">
        <p14:creationId xmlns:p14="http://schemas.microsoft.com/office/powerpoint/2010/main" val="54513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F141EB0F-1A40-3339-DC88-21A03B1E461F}"/>
            </a:ext>
          </a:extLst>
        </p:cNvPr>
        <p:cNvGrpSpPr/>
        <p:nvPr/>
      </p:nvGrpSpPr>
      <p:grpSpPr>
        <a:xfrm>
          <a:off x="0" y="0"/>
          <a:ext cx="0" cy="0"/>
          <a:chOff x="0" y="0"/>
          <a:chExt cx="0" cy="0"/>
        </a:xfrm>
      </p:grpSpPr>
      <p:sp>
        <p:nvSpPr>
          <p:cNvPr id="203" name="Google Shape;203;g2553b51d4ff_0_89:notes">
            <a:extLst>
              <a:ext uri="{FF2B5EF4-FFF2-40B4-BE49-F238E27FC236}">
                <a16:creationId xmlns:a16="http://schemas.microsoft.com/office/drawing/2014/main" id="{1553EC57-4392-366A-B559-178A3EB1C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53b51d4ff_0_89:notes">
            <a:extLst>
              <a:ext uri="{FF2B5EF4-FFF2-40B4-BE49-F238E27FC236}">
                <a16:creationId xmlns:a16="http://schemas.microsoft.com/office/drawing/2014/main" id="{708888AE-5278-3288-C885-EAD931337D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Anthony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Not maintainable Investors need to see Returns on their investment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Past Microsoft investments of &gt;$1B investments to the research aspect will be willing to make similar investment that speeds up timeline of Revenue Growth</a:t>
            </a:r>
          </a:p>
          <a:p>
            <a:pPr marL="0" lvl="0" indent="0" algn="l" rtl="0">
              <a:spcBef>
                <a:spcPts val="0"/>
              </a:spcBef>
              <a:spcAft>
                <a:spcPts val="0"/>
              </a:spcAft>
              <a:buNone/>
            </a:pPr>
            <a:endParaRPr/>
          </a:p>
        </p:txBody>
      </p:sp>
    </p:spTree>
    <p:extLst>
      <p:ext uri="{BB962C8B-B14F-4D97-AF65-F5344CB8AC3E}">
        <p14:creationId xmlns:p14="http://schemas.microsoft.com/office/powerpoint/2010/main" val="254400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EE1B8E68-44C5-27A4-7FD3-4A62F9A20AB1}"/>
            </a:ext>
          </a:extLst>
        </p:cNvPr>
        <p:cNvGrpSpPr/>
        <p:nvPr/>
      </p:nvGrpSpPr>
      <p:grpSpPr>
        <a:xfrm>
          <a:off x="0" y="0"/>
          <a:ext cx="0" cy="0"/>
          <a:chOff x="0" y="0"/>
          <a:chExt cx="0" cy="0"/>
        </a:xfrm>
      </p:grpSpPr>
      <p:sp>
        <p:nvSpPr>
          <p:cNvPr id="530" name="Google Shape;530;g2572bee519d_0_789:notes">
            <a:extLst>
              <a:ext uri="{FF2B5EF4-FFF2-40B4-BE49-F238E27FC236}">
                <a16:creationId xmlns:a16="http://schemas.microsoft.com/office/drawing/2014/main" id="{FB63CF3B-8BDE-83AB-2A61-22697362D6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a:extLst>
              <a:ext uri="{FF2B5EF4-FFF2-40B4-BE49-F238E27FC236}">
                <a16:creationId xmlns:a16="http://schemas.microsoft.com/office/drawing/2014/main" id="{8A164B7E-060C-282E-7ED9-DDD08E52B5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Halle</a:t>
            </a:r>
            <a:endParaRPr/>
          </a:p>
        </p:txBody>
      </p:sp>
    </p:spTree>
    <p:extLst>
      <p:ext uri="{BB962C8B-B14F-4D97-AF65-F5344CB8AC3E}">
        <p14:creationId xmlns:p14="http://schemas.microsoft.com/office/powerpoint/2010/main" val="1290149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4FE87817-C7BF-944C-3A97-28765ED87859}"/>
            </a:ext>
          </a:extLst>
        </p:cNvPr>
        <p:cNvGrpSpPr/>
        <p:nvPr/>
      </p:nvGrpSpPr>
      <p:grpSpPr>
        <a:xfrm>
          <a:off x="0" y="0"/>
          <a:ext cx="0" cy="0"/>
          <a:chOff x="0" y="0"/>
          <a:chExt cx="0" cy="0"/>
        </a:xfrm>
      </p:grpSpPr>
      <p:sp>
        <p:nvSpPr>
          <p:cNvPr id="224" name="Google Shape;224;g25703cb3a7b_0_22:notes">
            <a:extLst>
              <a:ext uri="{FF2B5EF4-FFF2-40B4-BE49-F238E27FC236}">
                <a16:creationId xmlns:a16="http://schemas.microsoft.com/office/drawing/2014/main" id="{99338BB6-1AD4-95A1-6097-8AF4B3B829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703cb3a7b_0_22:notes">
            <a:extLst>
              <a:ext uri="{FF2B5EF4-FFF2-40B4-BE49-F238E27FC236}">
                <a16:creationId xmlns:a16="http://schemas.microsoft.com/office/drawing/2014/main" id="{FE33EA71-AB20-E3CC-7DA4-356DC84115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74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72bee519d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572bee519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019E653C-A497-70BE-B680-E7CE88636EA3}"/>
            </a:ext>
          </a:extLst>
        </p:cNvPr>
        <p:cNvGrpSpPr/>
        <p:nvPr/>
      </p:nvGrpSpPr>
      <p:grpSpPr>
        <a:xfrm>
          <a:off x="0" y="0"/>
          <a:ext cx="0" cy="0"/>
          <a:chOff x="0" y="0"/>
          <a:chExt cx="0" cy="0"/>
        </a:xfrm>
      </p:grpSpPr>
      <p:sp>
        <p:nvSpPr>
          <p:cNvPr id="617" name="Google Shape;617;g2572bee519d_0_849:notes">
            <a:extLst>
              <a:ext uri="{FF2B5EF4-FFF2-40B4-BE49-F238E27FC236}">
                <a16:creationId xmlns:a16="http://schemas.microsoft.com/office/drawing/2014/main" id="{F9E77C42-E029-0508-5D96-2FE87DD2D7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72bee519d_0_849:notes">
            <a:extLst>
              <a:ext uri="{FF2B5EF4-FFF2-40B4-BE49-F238E27FC236}">
                <a16:creationId xmlns:a16="http://schemas.microsoft.com/office/drawing/2014/main" id="{14BF535D-3D12-01DA-885E-200170F6C4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96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572bee519d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572bee519d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Everyone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939F4354-2C2F-3CB1-46F1-A728D590B625}"/>
            </a:ext>
          </a:extLst>
        </p:cNvPr>
        <p:cNvGrpSpPr/>
        <p:nvPr/>
      </p:nvGrpSpPr>
      <p:grpSpPr>
        <a:xfrm>
          <a:off x="0" y="0"/>
          <a:ext cx="0" cy="0"/>
          <a:chOff x="0" y="0"/>
          <a:chExt cx="0" cy="0"/>
        </a:xfrm>
      </p:grpSpPr>
      <p:sp>
        <p:nvSpPr>
          <p:cNvPr id="530" name="Google Shape;530;g2572bee519d_0_789:notes">
            <a:extLst>
              <a:ext uri="{FF2B5EF4-FFF2-40B4-BE49-F238E27FC236}">
                <a16:creationId xmlns:a16="http://schemas.microsoft.com/office/drawing/2014/main" id="{875D4A7C-24E1-8B03-09D5-B2BAB1EFF0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572bee519d_0_789:notes">
            <a:extLst>
              <a:ext uri="{FF2B5EF4-FFF2-40B4-BE49-F238E27FC236}">
                <a16:creationId xmlns:a16="http://schemas.microsoft.com/office/drawing/2014/main" id="{2797BAD2-1C8D-BD2B-03F8-ABCD730867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Dewayne</a:t>
            </a:r>
            <a:endParaRPr/>
          </a:p>
        </p:txBody>
      </p:sp>
    </p:spTree>
    <p:extLst>
      <p:ext uri="{BB962C8B-B14F-4D97-AF65-F5344CB8AC3E}">
        <p14:creationId xmlns:p14="http://schemas.microsoft.com/office/powerpoint/2010/main" val="368520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5685abcf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5685abcf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Dewayne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703cb3a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C330455B-3E0C-F961-B590-CB4BDA4B431A}"/>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6D8A33BD-67DD-BB8C-3CA3-CCE5CF48AE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CBF49103-82EC-1941-5CA4-C07B779BA6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Anthony</a:t>
            </a:r>
            <a:endParaRPr/>
          </a:p>
        </p:txBody>
      </p:sp>
    </p:spTree>
    <p:extLst>
      <p:ext uri="{BB962C8B-B14F-4D97-AF65-F5344CB8AC3E}">
        <p14:creationId xmlns:p14="http://schemas.microsoft.com/office/powerpoint/2010/main" val="348307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1BFEFEDA-2B77-77F4-243A-59F48A55437C}"/>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0BBF3361-67B0-4EAF-90F2-02E742FD0A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62165153-E830-CFDB-2480-6D39B5888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Charlie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chemeClr val="tx1"/>
                </a:solidFill>
              </a:rPr>
              <a:t>Misinformation (Fear) - Misinformation (Fear)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solidFill>
                <a:schemeClr val="tx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72226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E7ADCB8C-4C53-F267-3250-944535979B89}"/>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AEC111AB-4385-5F5E-8D3A-D17AC5C21E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12FFB17C-346D-A9A8-474F-930ACCC70E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Halle</a:t>
            </a:r>
            <a:endParaRPr/>
          </a:p>
        </p:txBody>
      </p:sp>
    </p:spTree>
    <p:extLst>
      <p:ext uri="{BB962C8B-B14F-4D97-AF65-F5344CB8AC3E}">
        <p14:creationId xmlns:p14="http://schemas.microsoft.com/office/powerpoint/2010/main" val="1087882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a:extLst>
            <a:ext uri="{FF2B5EF4-FFF2-40B4-BE49-F238E27FC236}">
              <a16:creationId xmlns:a16="http://schemas.microsoft.com/office/drawing/2014/main" id="{D81603BD-393F-3CE2-6ADD-2840A2E2A1CB}"/>
            </a:ext>
          </a:extLst>
        </p:cNvPr>
        <p:cNvGrpSpPr/>
        <p:nvPr/>
      </p:nvGrpSpPr>
      <p:grpSpPr>
        <a:xfrm>
          <a:off x="0" y="0"/>
          <a:ext cx="0" cy="0"/>
          <a:chOff x="0" y="0"/>
          <a:chExt cx="0" cy="0"/>
        </a:xfrm>
      </p:grpSpPr>
      <p:sp>
        <p:nvSpPr>
          <p:cNvPr id="260" name="Google Shape;260;g25703cb3a7b_0_64:notes">
            <a:extLst>
              <a:ext uri="{FF2B5EF4-FFF2-40B4-BE49-F238E27FC236}">
                <a16:creationId xmlns:a16="http://schemas.microsoft.com/office/drawing/2014/main" id="{AFC18A39-F11A-6CB6-CEF5-DFC101941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703cb3a7b_0_64:notes">
            <a:extLst>
              <a:ext uri="{FF2B5EF4-FFF2-40B4-BE49-F238E27FC236}">
                <a16:creationId xmlns:a16="http://schemas.microsoft.com/office/drawing/2014/main" id="{98EADEA4-21C0-D7BA-26C0-8B3B020410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Charlie</a:t>
            </a:r>
            <a:endParaRPr/>
          </a:p>
        </p:txBody>
      </p:sp>
    </p:spTree>
    <p:extLst>
      <p:ext uri="{BB962C8B-B14F-4D97-AF65-F5344CB8AC3E}">
        <p14:creationId xmlns:p14="http://schemas.microsoft.com/office/powerpoint/2010/main" val="52760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l="-19689" t="41478" r="19690" b="2272"/>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711750" y="1958600"/>
            <a:ext cx="4280100" cy="2649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l="-6643" t="13471" r="27548" b="-35825"/>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l="-235242" t="44962" r="44460" b="-108521"/>
          <a:stretch/>
        </p:blipFill>
        <p:spPr>
          <a:xfrm rot="10800000" flipH="1">
            <a:off x="-10680" y="-2437"/>
            <a:ext cx="9144080" cy="51483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l="-55210" t="50562" r="55209" b="-6811"/>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l="-55210" t="50562" r="55209" b="-6811"/>
          <a:stretch/>
        </p:blipFill>
        <p:spPr>
          <a:xfrm rot="10800000">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l="7043" t="47434" r="-48486" b="-26994"/>
          <a:stretch/>
        </p:blipFill>
        <p:spPr>
          <a:xfrm rot="10800000" flipH="1">
            <a:off x="-12" y="-2285"/>
            <a:ext cx="9144000" cy="5148070"/>
          </a:xfrm>
          <a:prstGeom prst="rect">
            <a:avLst/>
          </a:prstGeom>
          <a:noFill/>
          <a:ln>
            <a:noFill/>
          </a:ln>
        </p:spPr>
      </p:pic>
      <p:sp>
        <p:nvSpPr>
          <p:cNvPr id="42" name="Google Shape;42;p9"/>
          <p:cNvSpPr txBox="1">
            <a:spLocks noGrp="1"/>
          </p:cNvSpPr>
          <p:nvPr>
            <p:ph type="title"/>
          </p:nvPr>
        </p:nvSpPr>
        <p:spPr>
          <a:xfrm>
            <a:off x="720000" y="535000"/>
            <a:ext cx="5925300" cy="1250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4572000" y="3358100"/>
            <a:ext cx="3856800" cy="12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sp>
        <p:nvSpPr>
          <p:cNvPr id="55" name="Google Shape;55;p13"/>
          <p:cNvSpPr txBox="1">
            <a:spLocks noGrp="1"/>
          </p:cNvSpPr>
          <p:nvPr>
            <p:ph type="title" hasCustomPrompt="1"/>
          </p:nvPr>
        </p:nvSpPr>
        <p:spPr>
          <a:xfrm>
            <a:off x="1070650"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1"/>
          </p:nvPr>
        </p:nvSpPr>
        <p:spPr>
          <a:xfrm>
            <a:off x="1609075"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57" name="Google Shape;57;p13"/>
          <p:cNvSpPr txBox="1">
            <a:spLocks noGrp="1"/>
          </p:cNvSpPr>
          <p:nvPr>
            <p:ph type="title" idx="2"/>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58" name="Google Shape;58;p13"/>
          <p:cNvSpPr txBox="1">
            <a:spLocks noGrp="1"/>
          </p:cNvSpPr>
          <p:nvPr>
            <p:ph type="title" idx="3" hasCustomPrompt="1"/>
          </p:nvPr>
        </p:nvSpPr>
        <p:spPr>
          <a:xfrm>
            <a:off x="1070650" y="21035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4"/>
          </p:nvPr>
        </p:nvSpPr>
        <p:spPr>
          <a:xfrm>
            <a:off x="1609075" y="2103524"/>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0" name="Google Shape;60;p13"/>
          <p:cNvSpPr txBox="1">
            <a:spLocks noGrp="1"/>
          </p:cNvSpPr>
          <p:nvPr>
            <p:ph type="title" idx="5" hasCustomPrompt="1"/>
          </p:nvPr>
        </p:nvSpPr>
        <p:spPr>
          <a:xfrm>
            <a:off x="1070650" y="28397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6"/>
          </p:nvPr>
        </p:nvSpPr>
        <p:spPr>
          <a:xfrm>
            <a:off x="1609075" y="28397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2" name="Google Shape;62;p13"/>
          <p:cNvSpPr txBox="1">
            <a:spLocks noGrp="1"/>
          </p:cNvSpPr>
          <p:nvPr>
            <p:ph type="title" idx="7" hasCustomPrompt="1"/>
          </p:nvPr>
        </p:nvSpPr>
        <p:spPr>
          <a:xfrm>
            <a:off x="1070650" y="3575950"/>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8"/>
          </p:nvPr>
        </p:nvSpPr>
        <p:spPr>
          <a:xfrm>
            <a:off x="1609075" y="3575948"/>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4" name="Google Shape;64;p13"/>
          <p:cNvSpPr txBox="1">
            <a:spLocks noGrp="1"/>
          </p:cNvSpPr>
          <p:nvPr>
            <p:ph type="title" idx="9" hasCustomPrompt="1"/>
          </p:nvPr>
        </p:nvSpPr>
        <p:spPr>
          <a:xfrm>
            <a:off x="4927449" y="13673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3"/>
          </p:nvPr>
        </p:nvSpPr>
        <p:spPr>
          <a:xfrm>
            <a:off x="5465950" y="1367325"/>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6" name="Google Shape;66;p13"/>
          <p:cNvSpPr txBox="1">
            <a:spLocks noGrp="1"/>
          </p:cNvSpPr>
          <p:nvPr>
            <p:ph type="title" idx="14" hasCustomPrompt="1"/>
          </p:nvPr>
        </p:nvSpPr>
        <p:spPr>
          <a:xfrm>
            <a:off x="4927449" y="2103522"/>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5"/>
          </p:nvPr>
        </p:nvSpPr>
        <p:spPr>
          <a:xfrm>
            <a:off x="5465950" y="2103519"/>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68" name="Google Shape;68;p13"/>
          <p:cNvSpPr txBox="1">
            <a:spLocks noGrp="1"/>
          </p:cNvSpPr>
          <p:nvPr>
            <p:ph type="title" idx="16" hasCustomPrompt="1"/>
          </p:nvPr>
        </p:nvSpPr>
        <p:spPr>
          <a:xfrm>
            <a:off x="4927449" y="2839728"/>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7"/>
          </p:nvPr>
        </p:nvSpPr>
        <p:spPr>
          <a:xfrm>
            <a:off x="5465950" y="2839721"/>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70" name="Google Shape;70;p13"/>
          <p:cNvSpPr txBox="1">
            <a:spLocks noGrp="1"/>
          </p:cNvSpPr>
          <p:nvPr>
            <p:ph type="title" idx="18" hasCustomPrompt="1"/>
          </p:nvPr>
        </p:nvSpPr>
        <p:spPr>
          <a:xfrm>
            <a:off x="4927449" y="3575925"/>
            <a:ext cx="538500" cy="7362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9"/>
          </p:nvPr>
        </p:nvSpPr>
        <p:spPr>
          <a:xfrm>
            <a:off x="5465950" y="3575916"/>
            <a:ext cx="2607300" cy="73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l="-19689" t="41478" r="19690" b="2272"/>
          <a:stretch/>
        </p:blipFill>
        <p:spPr>
          <a:xfrm rot="10800000" flipH="1">
            <a:off x="0" y="-2285"/>
            <a:ext cx="9144000" cy="5148070"/>
          </a:xfrm>
          <a:prstGeom prst="rect">
            <a:avLst/>
          </a:prstGeom>
          <a:noFill/>
          <a:ln>
            <a:noFill/>
          </a:ln>
        </p:spPr>
      </p:pic>
      <p:sp>
        <p:nvSpPr>
          <p:cNvPr id="79" name="Google Shape;79;p15"/>
          <p:cNvSpPr txBox="1">
            <a:spLocks noGrp="1"/>
          </p:cNvSpPr>
          <p:nvPr>
            <p:ph type="title"/>
          </p:nvPr>
        </p:nvSpPr>
        <p:spPr>
          <a:xfrm>
            <a:off x="715100" y="2259575"/>
            <a:ext cx="4276800" cy="2317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80" name="Google Shape;80;p15"/>
          <p:cNvSpPr txBox="1">
            <a:spLocks noGrp="1"/>
          </p:cNvSpPr>
          <p:nvPr>
            <p:ph type="body" idx="1"/>
          </p:nvPr>
        </p:nvSpPr>
        <p:spPr>
          <a:xfrm>
            <a:off x="4572000" y="535000"/>
            <a:ext cx="3856500" cy="809100"/>
          </a:xfrm>
          <a:prstGeom prst="rect">
            <a:avLst/>
          </a:prstGeom>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400">
                <a:solidFill>
                  <a:schemeClr val="dk1"/>
                </a:solidFill>
              </a:defRPr>
            </a:lvl1pPr>
            <a:lvl2pPr marL="914400" lvl="1" indent="-304800" rtl="0">
              <a:lnSpc>
                <a:spcPct val="100000"/>
              </a:lnSpc>
              <a:spcBef>
                <a:spcPts val="0"/>
              </a:spcBef>
              <a:spcAft>
                <a:spcPts val="0"/>
              </a:spcAft>
              <a:buClr>
                <a:schemeClr val="dk1"/>
              </a:buClr>
              <a:buSzPts val="1200"/>
              <a:buChar char="○"/>
              <a:defRPr sz="1200">
                <a:solidFill>
                  <a:schemeClr val="dk1"/>
                </a:solidFill>
              </a:defRPr>
            </a:lvl2pPr>
            <a:lvl3pPr marL="1371600" lvl="2" indent="-304800" rtl="0">
              <a:lnSpc>
                <a:spcPct val="100000"/>
              </a:lnSpc>
              <a:spcBef>
                <a:spcPts val="0"/>
              </a:spcBef>
              <a:spcAft>
                <a:spcPts val="0"/>
              </a:spcAft>
              <a:buClr>
                <a:schemeClr val="dk1"/>
              </a:buClr>
              <a:buSzPts val="1200"/>
              <a:buChar char="■"/>
              <a:defRPr sz="1200">
                <a:solidFill>
                  <a:schemeClr val="dk1"/>
                </a:solidFill>
              </a:defRPr>
            </a:lvl3pPr>
            <a:lvl4pPr marL="1828800" lvl="3" indent="-304800" rtl="0">
              <a:lnSpc>
                <a:spcPct val="100000"/>
              </a:lnSpc>
              <a:spcBef>
                <a:spcPts val="0"/>
              </a:spcBef>
              <a:spcAft>
                <a:spcPts val="0"/>
              </a:spcAft>
              <a:buClr>
                <a:schemeClr val="dk1"/>
              </a:buClr>
              <a:buSzPts val="1200"/>
              <a:buChar char="●"/>
              <a:defRPr sz="1200">
                <a:solidFill>
                  <a:schemeClr val="dk1"/>
                </a:solidFill>
              </a:defRPr>
            </a:lvl4pPr>
            <a:lvl5pPr marL="2286000" lvl="4" indent="-304800" rtl="0">
              <a:lnSpc>
                <a:spcPct val="100000"/>
              </a:lnSpc>
              <a:spcBef>
                <a:spcPts val="0"/>
              </a:spcBef>
              <a:spcAft>
                <a:spcPts val="0"/>
              </a:spcAft>
              <a:buClr>
                <a:schemeClr val="dk1"/>
              </a:buClr>
              <a:buSzPts val="1200"/>
              <a:buChar char="○"/>
              <a:defRPr sz="1200">
                <a:solidFill>
                  <a:schemeClr val="dk1"/>
                </a:solidFill>
              </a:defRPr>
            </a:lvl5pPr>
            <a:lvl6pPr marL="2743200" lvl="5" indent="-304800" rtl="0">
              <a:lnSpc>
                <a:spcPct val="100000"/>
              </a:lnSpc>
              <a:spcBef>
                <a:spcPts val="0"/>
              </a:spcBef>
              <a:spcAft>
                <a:spcPts val="0"/>
              </a:spcAft>
              <a:buClr>
                <a:schemeClr val="dk1"/>
              </a:buClr>
              <a:buSzPts val="1200"/>
              <a:buChar char="■"/>
              <a:defRPr sz="1200">
                <a:solidFill>
                  <a:schemeClr val="dk1"/>
                </a:solidFill>
              </a:defRPr>
            </a:lvl6pPr>
            <a:lvl7pPr marL="3200400" lvl="6" indent="-304800" rtl="0">
              <a:lnSpc>
                <a:spcPct val="100000"/>
              </a:lnSpc>
              <a:spcBef>
                <a:spcPts val="0"/>
              </a:spcBef>
              <a:spcAft>
                <a:spcPts val="0"/>
              </a:spcAft>
              <a:buClr>
                <a:schemeClr val="dk1"/>
              </a:buClr>
              <a:buSzPts val="1200"/>
              <a:buChar char="●"/>
              <a:defRPr sz="1200">
                <a:solidFill>
                  <a:schemeClr val="dk1"/>
                </a:solidFill>
              </a:defRPr>
            </a:lvl7pPr>
            <a:lvl8pPr marL="3657600" lvl="7" indent="-304800" rtl="0">
              <a:lnSpc>
                <a:spcPct val="100000"/>
              </a:lnSpc>
              <a:spcBef>
                <a:spcPts val="0"/>
              </a:spcBef>
              <a:spcAft>
                <a:spcPts val="0"/>
              </a:spcAft>
              <a:buClr>
                <a:schemeClr val="dk1"/>
              </a:buClr>
              <a:buSzPts val="1200"/>
              <a:buChar char="○"/>
              <a:defRPr sz="1200">
                <a:solidFill>
                  <a:schemeClr val="dk1"/>
                </a:solidFill>
              </a:defRPr>
            </a:lvl8pPr>
            <a:lvl9pPr marL="4114800" lvl="8" indent="-304800" rtl="0">
              <a:lnSpc>
                <a:spcPct val="100000"/>
              </a:lnSpc>
              <a:spcBef>
                <a:spcPts val="0"/>
              </a:spcBef>
              <a:spcAft>
                <a:spcPts val="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95" name="Google Shape;95;p19"/>
          <p:cNvSpPr txBox="1">
            <a:spLocks noGrp="1"/>
          </p:cNvSpPr>
          <p:nvPr>
            <p:ph type="subTitle" idx="1"/>
          </p:nvPr>
        </p:nvSpPr>
        <p:spPr>
          <a:xfrm>
            <a:off x="715100" y="20465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9"/>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97" name="Google Shape;97;p19"/>
          <p:cNvSpPr txBox="1">
            <a:spLocks noGrp="1"/>
          </p:cNvSpPr>
          <p:nvPr>
            <p:ph type="subTitle" idx="2"/>
          </p:nvPr>
        </p:nvSpPr>
        <p:spPr>
          <a:xfrm>
            <a:off x="715100" y="3299000"/>
            <a:ext cx="5930100" cy="72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9"/>
          <p:cNvSpPr txBox="1">
            <a:spLocks noGrp="1"/>
          </p:cNvSpPr>
          <p:nvPr>
            <p:ph type="subTitle" idx="3"/>
          </p:nvPr>
        </p:nvSpPr>
        <p:spPr>
          <a:xfrm>
            <a:off x="715100" y="16667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99" name="Google Shape;99;p19"/>
          <p:cNvSpPr txBox="1">
            <a:spLocks noGrp="1"/>
          </p:cNvSpPr>
          <p:nvPr>
            <p:ph type="subTitle" idx="4"/>
          </p:nvPr>
        </p:nvSpPr>
        <p:spPr>
          <a:xfrm>
            <a:off x="715100" y="2919200"/>
            <a:ext cx="5930100" cy="456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03" name="Google Shape;103;p20"/>
          <p:cNvSpPr txBox="1">
            <a:spLocks noGrp="1"/>
          </p:cNvSpPr>
          <p:nvPr>
            <p:ph type="subTitle" idx="1"/>
          </p:nvPr>
        </p:nvSpPr>
        <p:spPr>
          <a:xfrm>
            <a:off x="715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4" name="Google Shape;104;p2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05" name="Google Shape;105;p20"/>
          <p:cNvSpPr txBox="1">
            <a:spLocks noGrp="1"/>
          </p:cNvSpPr>
          <p:nvPr>
            <p:ph type="subTitle" idx="2"/>
          </p:nvPr>
        </p:nvSpPr>
        <p:spPr>
          <a:xfrm>
            <a:off x="7151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6" name="Google Shape;106;p20"/>
          <p:cNvSpPr txBox="1">
            <a:spLocks noGrp="1"/>
          </p:cNvSpPr>
          <p:nvPr>
            <p:ph type="subTitle" idx="3"/>
          </p:nvPr>
        </p:nvSpPr>
        <p:spPr>
          <a:xfrm>
            <a:off x="3506100"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0"/>
          <p:cNvSpPr txBox="1">
            <a:spLocks noGrp="1"/>
          </p:cNvSpPr>
          <p:nvPr>
            <p:ph type="subTitle" idx="4"/>
          </p:nvPr>
        </p:nvSpPr>
        <p:spPr>
          <a:xfrm>
            <a:off x="3506099"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08" name="Google Shape;108;p20"/>
          <p:cNvSpPr txBox="1">
            <a:spLocks noGrp="1"/>
          </p:cNvSpPr>
          <p:nvPr>
            <p:ph type="subTitle" idx="5"/>
          </p:nvPr>
        </p:nvSpPr>
        <p:spPr>
          <a:xfrm>
            <a:off x="6297202" y="2328775"/>
            <a:ext cx="2131800" cy="145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20"/>
          <p:cNvSpPr txBox="1">
            <a:spLocks noGrp="1"/>
          </p:cNvSpPr>
          <p:nvPr>
            <p:ph type="subTitle" idx="6"/>
          </p:nvPr>
        </p:nvSpPr>
        <p:spPr>
          <a:xfrm>
            <a:off x="6297200" y="1666700"/>
            <a:ext cx="2131800" cy="734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l="-50000" t="49600" r="50000" b="-5849"/>
          <a:stretch/>
        </p:blipFill>
        <p:spPr>
          <a:xfrm>
            <a:off x="0" y="0"/>
            <a:ext cx="9144000" cy="5143500"/>
          </a:xfrm>
          <a:prstGeom prst="rect">
            <a:avLst/>
          </a:prstGeom>
          <a:noFill/>
          <a:ln>
            <a:noFill/>
          </a:ln>
        </p:spPr>
      </p:pic>
      <p:sp>
        <p:nvSpPr>
          <p:cNvPr id="112" name="Google Shape;112;p21"/>
          <p:cNvSpPr txBox="1">
            <a:spLocks noGrp="1"/>
          </p:cNvSpPr>
          <p:nvPr>
            <p:ph type="subTitle" idx="1"/>
          </p:nvPr>
        </p:nvSpPr>
        <p:spPr>
          <a:xfrm>
            <a:off x="7151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21"/>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
        <p:nvSpPr>
          <p:cNvPr id="114" name="Google Shape;114;p21"/>
          <p:cNvSpPr txBox="1">
            <a:spLocks noGrp="1"/>
          </p:cNvSpPr>
          <p:nvPr>
            <p:ph type="subTitle" idx="2"/>
          </p:nvPr>
        </p:nvSpPr>
        <p:spPr>
          <a:xfrm>
            <a:off x="7151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5" name="Google Shape;115;p21"/>
          <p:cNvSpPr txBox="1">
            <a:spLocks noGrp="1"/>
          </p:cNvSpPr>
          <p:nvPr>
            <p:ph type="subTitle" idx="3"/>
          </p:nvPr>
        </p:nvSpPr>
        <p:spPr>
          <a:xfrm>
            <a:off x="3506099"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21"/>
          <p:cNvSpPr txBox="1">
            <a:spLocks noGrp="1"/>
          </p:cNvSpPr>
          <p:nvPr>
            <p:ph type="subTitle" idx="4"/>
          </p:nvPr>
        </p:nvSpPr>
        <p:spPr>
          <a:xfrm>
            <a:off x="3506099"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
        <p:nvSpPr>
          <p:cNvPr id="117" name="Google Shape;117;p21"/>
          <p:cNvSpPr txBox="1">
            <a:spLocks noGrp="1"/>
          </p:cNvSpPr>
          <p:nvPr>
            <p:ph type="subTitle" idx="5"/>
          </p:nvPr>
        </p:nvSpPr>
        <p:spPr>
          <a:xfrm>
            <a:off x="6297200" y="3758613"/>
            <a:ext cx="21318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21"/>
          <p:cNvSpPr txBox="1">
            <a:spLocks noGrp="1"/>
          </p:cNvSpPr>
          <p:nvPr>
            <p:ph type="subTitle" idx="6"/>
          </p:nvPr>
        </p:nvSpPr>
        <p:spPr>
          <a:xfrm>
            <a:off x="6297200" y="3377613"/>
            <a:ext cx="2131800" cy="457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l="-235242" t="44962" r="44460" b="-108521"/>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l="-235242" t="44962" r="44460" b="-108521"/>
          <a:stretch/>
        </p:blipFill>
        <p:spPr>
          <a:xfrm rot="10800000" flipH="1">
            <a:off x="-4572" y="-2437"/>
            <a:ext cx="9153145" cy="5148375"/>
          </a:xfrm>
          <a:prstGeom prst="rect">
            <a:avLst/>
          </a:prstGeom>
          <a:noFill/>
          <a:ln>
            <a:noFill/>
          </a:ln>
        </p:spPr>
      </p:pic>
      <p:sp>
        <p:nvSpPr>
          <p:cNvPr id="164" name="Google Shape;164;p27"/>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48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a:endParaRPr/>
          </a:p>
        </p:txBody>
      </p:sp>
      <p:sp>
        <p:nvSpPr>
          <p:cNvPr id="7" name="Google Shape;7;p1"/>
          <p:cNvSpPr txBox="1">
            <a:spLocks noGrp="1"/>
          </p:cNvSpPr>
          <p:nvPr>
            <p:ph type="body" idx="1"/>
          </p:nvPr>
        </p:nvSpPr>
        <p:spPr>
          <a:xfrm>
            <a:off x="715100" y="1083700"/>
            <a:ext cx="7713900" cy="35247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9" r:id="rId3"/>
    <p:sldLayoutId id="2147483661" r:id="rId4"/>
    <p:sldLayoutId id="2147483665" r:id="rId5"/>
    <p:sldLayoutId id="2147483666" r:id="rId6"/>
    <p:sldLayoutId id="2147483667" r:id="rId7"/>
    <p:sldLayoutId id="2147483672" r:id="rId8"/>
    <p:sldLayoutId id="2147483673"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3" Type="http://schemas.openxmlformats.org/officeDocument/2006/relationships/image" Target="../media/image5.png"/><Relationship Id="rId18" Type="http://schemas.microsoft.com/office/2007/relationships/diagramDrawing" Target="../diagrams/drawing3.xml"/><Relationship Id="rId26" Type="http://schemas.openxmlformats.org/officeDocument/2006/relationships/diagramQuickStyle" Target="../diagrams/quickStyle5.xml"/><Relationship Id="rId3" Type="http://schemas.openxmlformats.org/officeDocument/2006/relationships/diagramData" Target="../diagrams/data1.xml"/><Relationship Id="rId21" Type="http://schemas.openxmlformats.org/officeDocument/2006/relationships/diagramQuickStyle" Target="../diagrams/quickStyle4.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14.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QuickStyle" Target="../diagrams/quickStyle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QuickStyle" Target="../diagrams/quickStyle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8"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18" Type="http://schemas.microsoft.com/office/2007/relationships/diagramDrawing" Target="../diagrams/drawing9.xml"/><Relationship Id="rId26" Type="http://schemas.openxmlformats.org/officeDocument/2006/relationships/diagramQuickStyle" Target="../diagrams/quickStyle11.xml"/><Relationship Id="rId3" Type="http://schemas.openxmlformats.org/officeDocument/2006/relationships/image" Target="../media/image5.png"/><Relationship Id="rId21" Type="http://schemas.openxmlformats.org/officeDocument/2006/relationships/diagramQuickStyle" Target="../diagrams/quickStyle10.xml"/><Relationship Id="rId7" Type="http://schemas.openxmlformats.org/officeDocument/2006/relationships/diagramColors" Target="../diagrams/colors7.xml"/><Relationship Id="rId12" Type="http://schemas.openxmlformats.org/officeDocument/2006/relationships/diagramColors" Target="../diagrams/colors8.xml"/><Relationship Id="rId17" Type="http://schemas.openxmlformats.org/officeDocument/2006/relationships/diagramColors" Target="../diagrams/colors9.xml"/><Relationship Id="rId25" Type="http://schemas.openxmlformats.org/officeDocument/2006/relationships/diagramLayout" Target="../diagrams/layout11.xml"/><Relationship Id="rId2" Type="http://schemas.openxmlformats.org/officeDocument/2006/relationships/notesSlide" Target="../notesSlides/notesSlide16.xml"/><Relationship Id="rId16" Type="http://schemas.openxmlformats.org/officeDocument/2006/relationships/diagramQuickStyle" Target="../diagrams/quickStyle9.xml"/><Relationship Id="rId20" Type="http://schemas.openxmlformats.org/officeDocument/2006/relationships/diagramLayout" Target="../diagrams/layout10.xml"/><Relationship Id="rId1" Type="http://schemas.openxmlformats.org/officeDocument/2006/relationships/slideLayout" Target="../slideLayouts/slideLayout9.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24" Type="http://schemas.openxmlformats.org/officeDocument/2006/relationships/diagramData" Target="../diagrams/data11.xml"/><Relationship Id="rId5" Type="http://schemas.openxmlformats.org/officeDocument/2006/relationships/diagramLayout" Target="../diagrams/layout7.xml"/><Relationship Id="rId15" Type="http://schemas.openxmlformats.org/officeDocument/2006/relationships/diagramLayout" Target="../diagrams/layout9.xml"/><Relationship Id="rId23" Type="http://schemas.microsoft.com/office/2007/relationships/diagramDrawing" Target="../diagrams/drawing10.xml"/><Relationship Id="rId28" Type="http://schemas.microsoft.com/office/2007/relationships/diagramDrawing" Target="../diagrams/drawing11.xml"/><Relationship Id="rId10" Type="http://schemas.openxmlformats.org/officeDocument/2006/relationships/diagramLayout" Target="../diagrams/layout8.xml"/><Relationship Id="rId19" Type="http://schemas.openxmlformats.org/officeDocument/2006/relationships/diagramData" Target="../diagrams/data10.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diagramData" Target="../diagrams/data9.xml"/><Relationship Id="rId22" Type="http://schemas.openxmlformats.org/officeDocument/2006/relationships/diagramColors" Target="../diagrams/colors10.xml"/><Relationship Id="rId27" Type="http://schemas.openxmlformats.org/officeDocument/2006/relationships/diagramColors" Target="../diagrams/colors1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29.xml"/><Relationship Id="rId3" Type="http://schemas.openxmlformats.org/officeDocument/2006/relationships/slide" Target="slide19.xml"/><Relationship Id="rId7" Type="http://schemas.openxmlformats.org/officeDocument/2006/relationships/slide" Target="slide23.xml"/><Relationship Id="rId12" Type="http://schemas.openxmlformats.org/officeDocument/2006/relationships/slide" Target="slide28.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slide" Target="slide22.xml"/><Relationship Id="rId11" Type="http://schemas.openxmlformats.org/officeDocument/2006/relationships/slide" Target="slide27.xml"/><Relationship Id="rId5" Type="http://schemas.openxmlformats.org/officeDocument/2006/relationships/slide" Target="slide21.xml"/><Relationship Id="rId15" Type="http://schemas.openxmlformats.org/officeDocument/2006/relationships/slide" Target="slide31.xml"/><Relationship Id="rId10" Type="http://schemas.openxmlformats.org/officeDocument/2006/relationships/slide" Target="slide26.xml"/><Relationship Id="rId4" Type="http://schemas.openxmlformats.org/officeDocument/2006/relationships/slide" Target="slide20.xml"/><Relationship Id="rId9" Type="http://schemas.openxmlformats.org/officeDocument/2006/relationships/slide" Target="slide25.xml"/><Relationship Id="rId14" Type="http://schemas.openxmlformats.org/officeDocument/2006/relationships/slide" Target="slide3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711750" y="3277444"/>
            <a:ext cx="7949650" cy="76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Visions for the Future of OpenAI</a:t>
            </a:r>
          </a:p>
        </p:txBody>
      </p:sp>
      <p:sp>
        <p:nvSpPr>
          <p:cNvPr id="191" name="Google Shape;191;p35"/>
          <p:cNvSpPr txBox="1">
            <a:spLocks noGrp="1"/>
          </p:cNvSpPr>
          <p:nvPr>
            <p:ph type="subTitle" idx="1"/>
          </p:nvPr>
        </p:nvSpPr>
        <p:spPr>
          <a:xfrm>
            <a:off x="4572000" y="535000"/>
            <a:ext cx="3860400" cy="38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Ivy MBA Internal Case Competition 2024</a:t>
            </a:r>
            <a:endParaRPr b="1"/>
          </a:p>
        </p:txBody>
      </p:sp>
      <p:cxnSp>
        <p:nvCxnSpPr>
          <p:cNvPr id="192" name="Google Shape;192;p35">
            <a:hlinkClick r:id="" action="ppaction://hlinkshowjump?jump=nextslide"/>
          </p:cNvPr>
          <p:cNvCxnSpPr/>
          <p:nvPr/>
        </p:nvCxnSpPr>
        <p:spPr>
          <a:xfrm>
            <a:off x="715100" y="729100"/>
            <a:ext cx="483300" cy="0"/>
          </a:xfrm>
          <a:prstGeom prst="straightConnector1">
            <a:avLst/>
          </a:prstGeom>
          <a:noFill/>
          <a:ln w="9525" cap="flat" cmpd="sng">
            <a:solidFill>
              <a:schemeClr val="dk1"/>
            </a:solidFill>
            <a:prstDash val="solid"/>
            <a:round/>
            <a:headEnd type="none" w="med" len="med"/>
            <a:tailEnd type="triangle" w="med" len="med"/>
          </a:ln>
        </p:spPr>
      </p:cxnSp>
      <p:pic>
        <p:nvPicPr>
          <p:cNvPr id="3" name="Picture 2">
            <a:extLst>
              <a:ext uri="{FF2B5EF4-FFF2-40B4-BE49-F238E27FC236}">
                <a16:creationId xmlns:a16="http://schemas.microsoft.com/office/drawing/2014/main" id="{81DABD01-7307-CBA8-4C77-CBACCFEB91C8}"/>
              </a:ext>
            </a:extLst>
          </p:cNvPr>
          <p:cNvPicPr>
            <a:picLocks noChangeAspect="1"/>
          </p:cNvPicPr>
          <p:nvPr/>
        </p:nvPicPr>
        <p:blipFill>
          <a:blip r:embed="rId3"/>
          <a:stretch>
            <a:fillRect/>
          </a:stretch>
        </p:blipFill>
        <p:spPr>
          <a:xfrm>
            <a:off x="600808" y="1584547"/>
            <a:ext cx="5817577" cy="16886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04CB448-D49C-42B4-0009-84EF5812687E}"/>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AD312393-3E57-CC59-DEC8-E3EF777A11E8}"/>
              </a:ext>
            </a:extLst>
          </p:cNvPr>
          <p:cNvSpPr/>
          <p:nvPr/>
        </p:nvSpPr>
        <p:spPr>
          <a:xfrm>
            <a:off x="6710172" y="3174006"/>
            <a:ext cx="1712134" cy="1585214"/>
          </a:xfrm>
          <a:prstGeom prst="ellipse">
            <a:avLst/>
          </a:prstGeom>
          <a:solidFill>
            <a:schemeClr val="tx2">
              <a:alpha val="38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7C147E0-51A9-1C56-75B2-037EC320721A}"/>
              </a:ext>
            </a:extLst>
          </p:cNvPr>
          <p:cNvSpPr/>
          <p:nvPr/>
        </p:nvSpPr>
        <p:spPr>
          <a:xfrm>
            <a:off x="5557772" y="1874711"/>
            <a:ext cx="1712134" cy="1585214"/>
          </a:xfrm>
          <a:prstGeom prst="ellipse">
            <a:avLst/>
          </a:prstGeom>
          <a:solidFill>
            <a:schemeClr val="tx2">
              <a:alpha val="38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Google Shape;264;p43">
            <a:extLst>
              <a:ext uri="{FF2B5EF4-FFF2-40B4-BE49-F238E27FC236}">
                <a16:creationId xmlns:a16="http://schemas.microsoft.com/office/drawing/2014/main" id="{8DE5111D-89F7-8527-283B-FA0B40903BC1}"/>
              </a:ext>
            </a:extLst>
          </p:cNvPr>
          <p:cNvSpPr txBox="1">
            <a:spLocks noGrp="1"/>
          </p:cNvSpPr>
          <p:nvPr>
            <p:ph type="title"/>
          </p:nvPr>
        </p:nvSpPr>
        <p:spPr>
          <a:xfrm>
            <a:off x="715000" y="534999"/>
            <a:ext cx="8679231" cy="548700"/>
          </a:xfrm>
          <a:prstGeom prst="rect">
            <a:avLst/>
          </a:prstGeom>
        </p:spPr>
        <p:txBody>
          <a:bodyPr spcFirstLastPara="1" wrap="square" lIns="91425" tIns="91425" rIns="91425" bIns="91425" anchor="t" anchorCtr="0">
            <a:noAutofit/>
          </a:bodyPr>
          <a:lstStyle/>
          <a:p>
            <a:r>
              <a:rPr lang="en-US"/>
              <a:t>Recommendation </a:t>
            </a:r>
            <a:r>
              <a:rPr lang="en"/>
              <a:t>– </a:t>
            </a:r>
            <a:r>
              <a:rPr lang="en-US" sz="2800">
                <a:latin typeface="Alexandria Medium" panose="020B0604020202020204" charset="-78"/>
                <a:cs typeface="Alexandria Medium" panose="020B0604020202020204" charset="-78"/>
              </a:rPr>
              <a:t>Upscale Capacity</a:t>
            </a:r>
            <a:br>
              <a:rPr lang="en-US" sz="2800">
                <a:solidFill>
                  <a:schemeClr val="dk1"/>
                </a:solidFill>
                <a:latin typeface="Alexandria Medium" panose="020B0604020202020204" charset="-78"/>
                <a:ea typeface="Alexandria Medium"/>
                <a:cs typeface="Alexandria Medium" panose="020B0604020202020204" charset="-78"/>
                <a:sym typeface="Alexandria Medium"/>
              </a:rPr>
            </a:br>
            <a:endParaRPr lang="en-US"/>
          </a:p>
        </p:txBody>
      </p:sp>
      <p:pic>
        <p:nvPicPr>
          <p:cNvPr id="2" name="Picture 4" descr="OpenAI Logo Download in SVG Vector or PNG File Format">
            <a:extLst>
              <a:ext uri="{FF2B5EF4-FFF2-40B4-BE49-F238E27FC236}">
                <a16:creationId xmlns:a16="http://schemas.microsoft.com/office/drawing/2014/main" id="{F4F52CF1-CB31-8449-1BFD-7ABBA90CE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4;p62">
            <a:extLst>
              <a:ext uri="{FF2B5EF4-FFF2-40B4-BE49-F238E27FC236}">
                <a16:creationId xmlns:a16="http://schemas.microsoft.com/office/drawing/2014/main" id="{FDB1BEFA-8EE8-E5BA-7563-FF295296A98A}"/>
              </a:ext>
            </a:extLst>
          </p:cNvPr>
          <p:cNvSpPr txBox="1"/>
          <p:nvPr/>
        </p:nvSpPr>
        <p:spPr>
          <a:xfrm>
            <a:off x="715100" y="1863240"/>
            <a:ext cx="4644300" cy="135794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600">
                <a:solidFill>
                  <a:schemeClr val="dk1"/>
                </a:solidFill>
                <a:latin typeface="Alexandria Medium"/>
                <a:ea typeface="Alexandria Medium"/>
                <a:cs typeface="Alexandria Medium"/>
                <a:sym typeface="Alexandria Medium"/>
              </a:rPr>
              <a:t>How:</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Strategic Alignment with Microsoft</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Leverage Microsoft’s GPU manufacturing Competency</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Increase OpenAI dedicated Microsoft GPUs</a:t>
            </a:r>
          </a:p>
        </p:txBody>
      </p:sp>
      <p:sp>
        <p:nvSpPr>
          <p:cNvPr id="10" name="Google Shape;538;p62">
            <a:extLst>
              <a:ext uri="{FF2B5EF4-FFF2-40B4-BE49-F238E27FC236}">
                <a16:creationId xmlns:a16="http://schemas.microsoft.com/office/drawing/2014/main" id="{76AD7790-6060-7466-5AA6-354D830CFFAB}"/>
              </a:ext>
            </a:extLst>
          </p:cNvPr>
          <p:cNvSpPr txBox="1"/>
          <p:nvPr/>
        </p:nvSpPr>
        <p:spPr>
          <a:xfrm>
            <a:off x="715100" y="1227576"/>
            <a:ext cx="771390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Alexandria Medium" panose="020B0604020202020204" charset="-78"/>
                <a:cs typeface="Alexandria Medium" panose="020B0604020202020204" charset="-78"/>
              </a:rPr>
              <a:t>Microsoft Funded Increase of Computing Power   </a:t>
            </a:r>
            <a:endParaRPr lang="en-US" sz="1800">
              <a:solidFill>
                <a:schemeClr val="dk1"/>
              </a:solidFill>
              <a:latin typeface="Alexandria Medium" panose="020B0604020202020204" charset="-78"/>
              <a:ea typeface="Alexandria Medium"/>
              <a:cs typeface="Alexandria Medium" panose="020B0604020202020204" charset="-78"/>
              <a:sym typeface="Alexandria Medium"/>
            </a:endParaRPr>
          </a:p>
        </p:txBody>
      </p:sp>
      <p:sp>
        <p:nvSpPr>
          <p:cNvPr id="11" name="Google Shape;534;p62">
            <a:extLst>
              <a:ext uri="{FF2B5EF4-FFF2-40B4-BE49-F238E27FC236}">
                <a16:creationId xmlns:a16="http://schemas.microsoft.com/office/drawing/2014/main" id="{896C1154-13F9-364F-D03B-850A41CEC63F}"/>
              </a:ext>
            </a:extLst>
          </p:cNvPr>
          <p:cNvSpPr txBox="1"/>
          <p:nvPr/>
        </p:nvSpPr>
        <p:spPr>
          <a:xfrm>
            <a:off x="715000" y="3400846"/>
            <a:ext cx="4644300" cy="135794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latin typeface="Alexandria Medium"/>
                <a:ea typeface="Alexandria Medium"/>
                <a:cs typeface="Alexandria Medium"/>
                <a:sym typeface="Alexandria Medium"/>
              </a:rPr>
              <a:t>Why:</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User Accessibility: Meet computing needs of increased demand</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Accelerate the ROI Timeline of Microsoft’s investments</a:t>
            </a:r>
          </a:p>
          <a:p>
            <a:pPr marL="0" lvl="0" indent="0" rtl="0">
              <a:spcBef>
                <a:spcPts val="0"/>
              </a:spcBef>
              <a:spcAft>
                <a:spcPts val="0"/>
              </a:spcAft>
              <a:buNone/>
            </a:pPr>
            <a:endParaRPr lang="en-US" sz="1800">
              <a:solidFill>
                <a:schemeClr val="dk1"/>
              </a:solidFill>
              <a:latin typeface="Alexandria Medium"/>
              <a:ea typeface="Alexandria Medium"/>
              <a:cs typeface="Alexandria Medium"/>
              <a:sym typeface="Alexandria Medium"/>
            </a:endParaRPr>
          </a:p>
        </p:txBody>
      </p:sp>
      <p:sp>
        <p:nvSpPr>
          <p:cNvPr id="6" name="TextBox 5">
            <a:extLst>
              <a:ext uri="{FF2B5EF4-FFF2-40B4-BE49-F238E27FC236}">
                <a16:creationId xmlns:a16="http://schemas.microsoft.com/office/drawing/2014/main" id="{AF95D4B2-10B0-FEB6-CE08-B2CC4E278F44}"/>
              </a:ext>
            </a:extLst>
          </p:cNvPr>
          <p:cNvSpPr txBox="1"/>
          <p:nvPr/>
        </p:nvSpPr>
        <p:spPr>
          <a:xfrm>
            <a:off x="6645754" y="3489559"/>
            <a:ext cx="1903551" cy="892552"/>
          </a:xfrm>
          <a:prstGeom prst="rect">
            <a:avLst/>
          </a:prstGeom>
          <a:noFill/>
        </p:spPr>
        <p:txBody>
          <a:bodyPr wrap="square">
            <a:spAutoFit/>
          </a:bodyPr>
          <a:lstStyle/>
          <a:p>
            <a:pPr algn="ctr"/>
            <a:r>
              <a:rPr lang="en-US" sz="1200" b="1">
                <a:solidFill>
                  <a:schemeClr val="dk1"/>
                </a:solidFill>
                <a:latin typeface="Alexandria Medium"/>
                <a:cs typeface="Alexandria Medium"/>
                <a:sym typeface="Alexandria Medium"/>
              </a:rPr>
              <a:t>Microsoft Share</a:t>
            </a:r>
          </a:p>
          <a:p>
            <a:pPr algn="ctr"/>
            <a:r>
              <a:rPr lang="en-US" sz="1200" b="1">
                <a:solidFill>
                  <a:schemeClr val="dk1"/>
                </a:solidFill>
                <a:latin typeface="Alexandria Medium"/>
                <a:cs typeface="Alexandria Medium"/>
                <a:sym typeface="Alexandria Medium"/>
              </a:rPr>
              <a:t>Of OpenAI</a:t>
            </a:r>
          </a:p>
          <a:p>
            <a:pPr algn="ctr"/>
            <a:r>
              <a:rPr lang="en-US" sz="2800" b="1">
                <a:solidFill>
                  <a:schemeClr val="dk1"/>
                </a:solidFill>
                <a:latin typeface="Alexandria Medium"/>
                <a:cs typeface="Alexandria Medium"/>
                <a:sym typeface="Alexandria Medium"/>
              </a:rPr>
              <a:t>49%</a:t>
            </a:r>
            <a:endParaRPr lang="en-US" sz="2800" b="1"/>
          </a:p>
        </p:txBody>
      </p:sp>
      <p:sp>
        <p:nvSpPr>
          <p:cNvPr id="14" name="TextBox 13">
            <a:extLst>
              <a:ext uri="{FF2B5EF4-FFF2-40B4-BE49-F238E27FC236}">
                <a16:creationId xmlns:a16="http://schemas.microsoft.com/office/drawing/2014/main" id="{5D9DC637-BD8C-2E32-1943-E5841969F159}"/>
              </a:ext>
            </a:extLst>
          </p:cNvPr>
          <p:cNvSpPr txBox="1"/>
          <p:nvPr/>
        </p:nvSpPr>
        <p:spPr>
          <a:xfrm>
            <a:off x="5455009" y="2190264"/>
            <a:ext cx="1903551" cy="954107"/>
          </a:xfrm>
          <a:prstGeom prst="rect">
            <a:avLst/>
          </a:prstGeom>
          <a:noFill/>
        </p:spPr>
        <p:txBody>
          <a:bodyPr wrap="square">
            <a:spAutoFit/>
          </a:bodyPr>
          <a:lstStyle/>
          <a:p>
            <a:pPr algn="ctr"/>
            <a:r>
              <a:rPr lang="en-US" b="1">
                <a:solidFill>
                  <a:schemeClr val="dk1"/>
                </a:solidFill>
                <a:latin typeface="Alexandria Medium"/>
                <a:cs typeface="Alexandria Medium"/>
                <a:sym typeface="Alexandria Medium"/>
              </a:rPr>
              <a:t>2019</a:t>
            </a:r>
          </a:p>
          <a:p>
            <a:pPr algn="ctr"/>
            <a:r>
              <a:rPr lang="en-US" b="1">
                <a:solidFill>
                  <a:schemeClr val="dk1"/>
                </a:solidFill>
                <a:latin typeface="Alexandria Medium"/>
                <a:cs typeface="Alexandria Medium"/>
                <a:sym typeface="Alexandria Medium"/>
              </a:rPr>
              <a:t>Several Billion $ Investments from Microsoft</a:t>
            </a:r>
          </a:p>
        </p:txBody>
      </p:sp>
    </p:spTree>
    <p:extLst>
      <p:ext uri="{BB962C8B-B14F-4D97-AF65-F5344CB8AC3E}">
        <p14:creationId xmlns:p14="http://schemas.microsoft.com/office/powerpoint/2010/main" val="2201504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6AB5AD88-C65D-7CC0-CB6A-2FD4C9325D34}"/>
            </a:ext>
          </a:extLst>
        </p:cNvPr>
        <p:cNvGrpSpPr/>
        <p:nvPr/>
      </p:nvGrpSpPr>
      <p:grpSpPr>
        <a:xfrm>
          <a:off x="0" y="0"/>
          <a:ext cx="0" cy="0"/>
          <a:chOff x="0" y="0"/>
          <a:chExt cx="0" cy="0"/>
        </a:xfrm>
      </p:grpSpPr>
      <p:sp>
        <p:nvSpPr>
          <p:cNvPr id="264" name="Google Shape;264;p43">
            <a:extLst>
              <a:ext uri="{FF2B5EF4-FFF2-40B4-BE49-F238E27FC236}">
                <a16:creationId xmlns:a16="http://schemas.microsoft.com/office/drawing/2014/main" id="{F6D6DE0E-F0BD-7E63-BBBC-B9976E656996}"/>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r>
              <a:rPr lang="en-US"/>
              <a:t>Recommendation </a:t>
            </a:r>
            <a:r>
              <a:rPr lang="en"/>
              <a:t>– Hybrid Approach</a:t>
            </a:r>
            <a:br>
              <a:rPr lang="en-US" sz="2800">
                <a:solidFill>
                  <a:schemeClr val="dk1"/>
                </a:solidFill>
                <a:latin typeface="Alexandria Medium" panose="020B0604020202020204" charset="-78"/>
                <a:ea typeface="Alexandria Medium"/>
                <a:cs typeface="Alexandria Medium" panose="020B0604020202020204" charset="-78"/>
                <a:sym typeface="Alexandria Medium"/>
              </a:rPr>
            </a:br>
            <a:endParaRPr lang="en-US"/>
          </a:p>
        </p:txBody>
      </p:sp>
      <p:pic>
        <p:nvPicPr>
          <p:cNvPr id="2" name="Picture 4" descr="OpenAI Logo Download in SVG Vector or PNG File Format">
            <a:extLst>
              <a:ext uri="{FF2B5EF4-FFF2-40B4-BE49-F238E27FC236}">
                <a16:creationId xmlns:a16="http://schemas.microsoft.com/office/drawing/2014/main" id="{548A1342-BC7D-9E16-7729-57DEDB3D7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4;p62">
            <a:extLst>
              <a:ext uri="{FF2B5EF4-FFF2-40B4-BE49-F238E27FC236}">
                <a16:creationId xmlns:a16="http://schemas.microsoft.com/office/drawing/2014/main" id="{157A2CA9-E9E8-552D-3CDE-28515DBD4CA8}"/>
              </a:ext>
            </a:extLst>
          </p:cNvPr>
          <p:cNvSpPr txBox="1"/>
          <p:nvPr/>
        </p:nvSpPr>
        <p:spPr>
          <a:xfrm>
            <a:off x="715100" y="1863239"/>
            <a:ext cx="3740700" cy="135794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600">
                <a:solidFill>
                  <a:schemeClr val="dk1"/>
                </a:solidFill>
                <a:latin typeface="Alexandria Medium"/>
                <a:ea typeface="Alexandria Medium"/>
                <a:cs typeface="Alexandria Medium"/>
                <a:sym typeface="Alexandria Medium"/>
              </a:rPr>
              <a:t>How:</a:t>
            </a:r>
          </a:p>
          <a:p>
            <a:pPr marL="285750" lvl="1"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Allocate innovation resources towards content filtering </a:t>
            </a:r>
          </a:p>
          <a:p>
            <a:pPr marL="285750" lvl="1"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Delay next generation models</a:t>
            </a:r>
          </a:p>
          <a:p>
            <a:pPr marL="285750" lvl="1"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Cyber security initiatives</a:t>
            </a:r>
          </a:p>
          <a:p>
            <a:pPr marL="285750" lvl="1" indent="-285750">
              <a:buClr>
                <a:schemeClr val="tx2"/>
              </a:buClr>
              <a:buFont typeface="Arial" panose="020B0604020202020204" pitchFamily="34" charset="0"/>
              <a:buChar char="•"/>
            </a:pPr>
            <a:endParaRPr lang="en-US" sz="1600">
              <a:solidFill>
                <a:schemeClr val="dk1"/>
              </a:solidFill>
              <a:latin typeface="Albert Sans" panose="020B0604020202020204" charset="0"/>
              <a:ea typeface="Alexandria Medium"/>
              <a:cs typeface="Alexandria Medium"/>
              <a:sym typeface="Alexandria Medium"/>
            </a:endParaRPr>
          </a:p>
        </p:txBody>
      </p:sp>
      <p:sp>
        <p:nvSpPr>
          <p:cNvPr id="10" name="Google Shape;538;p62">
            <a:extLst>
              <a:ext uri="{FF2B5EF4-FFF2-40B4-BE49-F238E27FC236}">
                <a16:creationId xmlns:a16="http://schemas.microsoft.com/office/drawing/2014/main" id="{BF8E1417-7C9E-927D-4264-04834F20975E}"/>
              </a:ext>
            </a:extLst>
          </p:cNvPr>
          <p:cNvSpPr txBox="1"/>
          <p:nvPr/>
        </p:nvSpPr>
        <p:spPr>
          <a:xfrm>
            <a:off x="715100" y="1227576"/>
            <a:ext cx="771390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Alexandria Medium" panose="020B0604020202020204" charset="-78"/>
                <a:ea typeface="Alexandria Medium"/>
                <a:cs typeface="Alexandria Medium" panose="020B0604020202020204" charset="-78"/>
                <a:sym typeface="Alexandria Medium"/>
              </a:rPr>
              <a:t>Slow the rate of innovation and focus on safety and trust</a:t>
            </a:r>
          </a:p>
        </p:txBody>
      </p:sp>
      <p:sp>
        <p:nvSpPr>
          <p:cNvPr id="11" name="Google Shape;534;p62">
            <a:extLst>
              <a:ext uri="{FF2B5EF4-FFF2-40B4-BE49-F238E27FC236}">
                <a16:creationId xmlns:a16="http://schemas.microsoft.com/office/drawing/2014/main" id="{6F2EB807-F4B0-9E2D-AAE0-B60F156940A7}"/>
              </a:ext>
            </a:extLst>
          </p:cNvPr>
          <p:cNvSpPr txBox="1"/>
          <p:nvPr/>
        </p:nvSpPr>
        <p:spPr>
          <a:xfrm>
            <a:off x="4688200" y="1863239"/>
            <a:ext cx="3740700" cy="1357942"/>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latin typeface="Alexandria Medium"/>
                <a:ea typeface="Alexandria Medium"/>
                <a:cs typeface="Alexandria Medium"/>
                <a:sym typeface="Alexandria Medium"/>
              </a:rPr>
              <a:t>Why:</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Maintain model quality</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Protect user data</a:t>
            </a:r>
            <a:endParaRPr lang="en-US" sz="1800">
              <a:solidFill>
                <a:schemeClr val="dk1"/>
              </a:solidFill>
              <a:latin typeface="Alexandria Medium"/>
              <a:ea typeface="Alexandria Medium"/>
              <a:cs typeface="Alexandria Medium"/>
              <a:sym typeface="Alexandria Medium"/>
            </a:endParaRP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Already a market leader</a:t>
            </a:r>
          </a:p>
        </p:txBody>
      </p:sp>
      <p:grpSp>
        <p:nvGrpSpPr>
          <p:cNvPr id="15" name="Group 14">
            <a:extLst>
              <a:ext uri="{FF2B5EF4-FFF2-40B4-BE49-F238E27FC236}">
                <a16:creationId xmlns:a16="http://schemas.microsoft.com/office/drawing/2014/main" id="{51304C18-819B-FF83-5E7B-ABAE7BCFCF7F}"/>
              </a:ext>
            </a:extLst>
          </p:cNvPr>
          <p:cNvGrpSpPr/>
          <p:nvPr/>
        </p:nvGrpSpPr>
        <p:grpSpPr>
          <a:xfrm>
            <a:off x="842802" y="3915924"/>
            <a:ext cx="7402150" cy="389466"/>
            <a:chOff x="715100" y="4013200"/>
            <a:chExt cx="7793900" cy="389466"/>
          </a:xfrm>
        </p:grpSpPr>
        <p:cxnSp>
          <p:nvCxnSpPr>
            <p:cNvPr id="4" name="Straight Connector 3">
              <a:extLst>
                <a:ext uri="{FF2B5EF4-FFF2-40B4-BE49-F238E27FC236}">
                  <a16:creationId xmlns:a16="http://schemas.microsoft.com/office/drawing/2014/main" id="{E5C7B6CF-81C5-7040-B00F-F84AD4FC77B9}"/>
                </a:ext>
              </a:extLst>
            </p:cNvPr>
            <p:cNvCxnSpPr>
              <a:cxnSpLocks/>
            </p:cNvCxnSpPr>
            <p:nvPr/>
          </p:nvCxnSpPr>
          <p:spPr>
            <a:xfrm>
              <a:off x="715100" y="4207933"/>
              <a:ext cx="77939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513568-1C35-DFD2-7DFB-AA42900755F4}"/>
                </a:ext>
              </a:extLst>
            </p:cNvPr>
            <p:cNvCxnSpPr>
              <a:cxnSpLocks/>
            </p:cNvCxnSpPr>
            <p:nvPr/>
          </p:nvCxnSpPr>
          <p:spPr>
            <a:xfrm flipV="1">
              <a:off x="719000" y="4013200"/>
              <a:ext cx="0" cy="3894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E6B64D-5705-C2C0-6DCD-DA04CD054A15}"/>
                </a:ext>
              </a:extLst>
            </p:cNvPr>
            <p:cNvCxnSpPr>
              <a:cxnSpLocks/>
            </p:cNvCxnSpPr>
            <p:nvPr/>
          </p:nvCxnSpPr>
          <p:spPr>
            <a:xfrm flipV="1">
              <a:off x="8509000" y="4013200"/>
              <a:ext cx="0" cy="38946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CDF74FF2-73E2-E560-8335-615362029F4F}"/>
              </a:ext>
            </a:extLst>
          </p:cNvPr>
          <p:cNvSpPr txBox="1"/>
          <p:nvPr/>
        </p:nvSpPr>
        <p:spPr>
          <a:xfrm>
            <a:off x="715100" y="4346234"/>
            <a:ext cx="741165" cy="307777"/>
          </a:xfrm>
          <a:prstGeom prst="rect">
            <a:avLst/>
          </a:prstGeom>
          <a:noFill/>
        </p:spPr>
        <p:txBody>
          <a:bodyPr wrap="square">
            <a:spAutoFit/>
          </a:bodyPr>
          <a:lstStyle/>
          <a:p>
            <a:r>
              <a:rPr lang="en-US">
                <a:solidFill>
                  <a:schemeClr val="dk1"/>
                </a:solidFill>
                <a:latin typeface="Alexandria Medium"/>
                <a:cs typeface="Alexandria Medium"/>
                <a:sym typeface="Alexandria Medium"/>
              </a:rPr>
              <a:t>Safety</a:t>
            </a:r>
            <a:endParaRPr lang="en-US"/>
          </a:p>
        </p:txBody>
      </p:sp>
      <p:sp>
        <p:nvSpPr>
          <p:cNvPr id="18" name="TextBox 17">
            <a:extLst>
              <a:ext uri="{FF2B5EF4-FFF2-40B4-BE49-F238E27FC236}">
                <a16:creationId xmlns:a16="http://schemas.microsoft.com/office/drawing/2014/main" id="{6313CB32-FC27-FEF7-69EC-A1539C94065B}"/>
              </a:ext>
            </a:extLst>
          </p:cNvPr>
          <p:cNvSpPr txBox="1"/>
          <p:nvPr/>
        </p:nvSpPr>
        <p:spPr>
          <a:xfrm>
            <a:off x="7137401" y="4346234"/>
            <a:ext cx="1291500" cy="307777"/>
          </a:xfrm>
          <a:prstGeom prst="rect">
            <a:avLst/>
          </a:prstGeom>
          <a:noFill/>
        </p:spPr>
        <p:txBody>
          <a:bodyPr wrap="square">
            <a:spAutoFit/>
          </a:bodyPr>
          <a:lstStyle/>
          <a:p>
            <a:pPr algn="r"/>
            <a:r>
              <a:rPr lang="en-US">
                <a:solidFill>
                  <a:schemeClr val="dk1"/>
                </a:solidFill>
                <a:latin typeface="Alexandria Medium"/>
                <a:cs typeface="Alexandria Medium"/>
                <a:sym typeface="Alexandria Medium"/>
              </a:rPr>
              <a:t>Innovation</a:t>
            </a:r>
            <a:endParaRPr lang="en-US"/>
          </a:p>
        </p:txBody>
      </p:sp>
      <p:cxnSp>
        <p:nvCxnSpPr>
          <p:cNvPr id="20" name="Straight Arrow Connector 19">
            <a:extLst>
              <a:ext uri="{FF2B5EF4-FFF2-40B4-BE49-F238E27FC236}">
                <a16:creationId xmlns:a16="http://schemas.microsoft.com/office/drawing/2014/main" id="{595722F3-846F-E136-6D3B-E285F83C9B3E}"/>
              </a:ext>
            </a:extLst>
          </p:cNvPr>
          <p:cNvCxnSpPr/>
          <p:nvPr/>
        </p:nvCxnSpPr>
        <p:spPr>
          <a:xfrm>
            <a:off x="7450666" y="3691467"/>
            <a:ext cx="0" cy="419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88E0DCB-7C79-094D-450E-639C319CD70F}"/>
              </a:ext>
            </a:extLst>
          </p:cNvPr>
          <p:cNvSpPr txBox="1"/>
          <p:nvPr/>
        </p:nvSpPr>
        <p:spPr>
          <a:xfrm>
            <a:off x="6500862" y="3383689"/>
            <a:ext cx="1899608" cy="307777"/>
          </a:xfrm>
          <a:prstGeom prst="rect">
            <a:avLst/>
          </a:prstGeom>
          <a:noFill/>
        </p:spPr>
        <p:txBody>
          <a:bodyPr wrap="square">
            <a:spAutoFit/>
          </a:bodyPr>
          <a:lstStyle/>
          <a:p>
            <a:pPr algn="ctr"/>
            <a:r>
              <a:rPr lang="en-US">
                <a:solidFill>
                  <a:schemeClr val="dk1"/>
                </a:solidFill>
                <a:latin typeface="Albert Sans" panose="020B0604020202020204" charset="0"/>
                <a:cs typeface="Alexandria Medium"/>
                <a:sym typeface="Alexandria Medium"/>
              </a:rPr>
              <a:t>Current Position</a:t>
            </a:r>
            <a:endParaRPr lang="en-US">
              <a:latin typeface="Albert Sans" panose="020B0604020202020204" charset="0"/>
            </a:endParaRPr>
          </a:p>
        </p:txBody>
      </p:sp>
      <p:sp>
        <p:nvSpPr>
          <p:cNvPr id="22" name="Oval 21">
            <a:extLst>
              <a:ext uri="{FF2B5EF4-FFF2-40B4-BE49-F238E27FC236}">
                <a16:creationId xmlns:a16="http://schemas.microsoft.com/office/drawing/2014/main" id="{61D3C1B0-42AC-6128-7D82-511EEFE67C4B}"/>
              </a:ext>
            </a:extLst>
          </p:cNvPr>
          <p:cNvSpPr/>
          <p:nvPr/>
        </p:nvSpPr>
        <p:spPr>
          <a:xfrm>
            <a:off x="4144444" y="3714796"/>
            <a:ext cx="855111" cy="791722"/>
          </a:xfrm>
          <a:prstGeom prst="ellipse">
            <a:avLst/>
          </a:prstGeom>
          <a:solidFill>
            <a:schemeClr val="tx2">
              <a:alpha val="38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Curved 23">
            <a:extLst>
              <a:ext uri="{FF2B5EF4-FFF2-40B4-BE49-F238E27FC236}">
                <a16:creationId xmlns:a16="http://schemas.microsoft.com/office/drawing/2014/main" id="{00934877-8DBC-A26B-DDA9-4D46939F0E06}"/>
              </a:ext>
            </a:extLst>
          </p:cNvPr>
          <p:cNvCxnSpPr>
            <a:cxnSpLocks/>
            <a:stCxn id="27" idx="3"/>
            <a:endCxn id="22" idx="1"/>
          </p:cNvCxnSpPr>
          <p:nvPr/>
        </p:nvCxnSpPr>
        <p:spPr>
          <a:xfrm>
            <a:off x="3767668" y="3537578"/>
            <a:ext cx="502004" cy="293163"/>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3EC00C8-FA95-498E-0954-E4659F454E01}"/>
              </a:ext>
            </a:extLst>
          </p:cNvPr>
          <p:cNvSpPr txBox="1"/>
          <p:nvPr/>
        </p:nvSpPr>
        <p:spPr>
          <a:xfrm>
            <a:off x="1536477" y="3383689"/>
            <a:ext cx="2231191" cy="307777"/>
          </a:xfrm>
          <a:prstGeom prst="rect">
            <a:avLst/>
          </a:prstGeom>
          <a:noFill/>
        </p:spPr>
        <p:txBody>
          <a:bodyPr wrap="square">
            <a:spAutoFit/>
          </a:bodyPr>
          <a:lstStyle/>
          <a:p>
            <a:pPr algn="r"/>
            <a:r>
              <a:rPr lang="en-US">
                <a:solidFill>
                  <a:schemeClr val="dk1"/>
                </a:solidFill>
                <a:latin typeface="Albert Sans" panose="020B0604020202020204" charset="0"/>
                <a:cs typeface="Alexandria Medium"/>
                <a:sym typeface="Alexandria Medium"/>
              </a:rPr>
              <a:t>Recommended Position</a:t>
            </a:r>
            <a:endParaRPr lang="en-US">
              <a:latin typeface="Albert Sans" panose="020B0604020202020204" charset="0"/>
            </a:endParaRPr>
          </a:p>
        </p:txBody>
      </p:sp>
    </p:spTree>
    <p:extLst>
      <p:ext uri="{BB962C8B-B14F-4D97-AF65-F5344CB8AC3E}">
        <p14:creationId xmlns:p14="http://schemas.microsoft.com/office/powerpoint/2010/main" val="201927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cxnSp>
        <p:nvCxnSpPr>
          <p:cNvPr id="6" name="Google Shape;591;p65">
            <a:extLst>
              <a:ext uri="{FF2B5EF4-FFF2-40B4-BE49-F238E27FC236}">
                <a16:creationId xmlns:a16="http://schemas.microsoft.com/office/drawing/2014/main" id="{BCF0AA63-FA29-A440-FFDB-96B5D61BF0BC}"/>
              </a:ext>
            </a:extLst>
          </p:cNvPr>
          <p:cNvCxnSpPr>
            <a:cxnSpLocks/>
            <a:stCxn id="3" idx="3"/>
          </p:cNvCxnSpPr>
          <p:nvPr/>
        </p:nvCxnSpPr>
        <p:spPr>
          <a:xfrm>
            <a:off x="955410" y="2647950"/>
            <a:ext cx="8324057" cy="0"/>
          </a:xfrm>
          <a:prstGeom prst="straightConnector1">
            <a:avLst/>
          </a:prstGeom>
          <a:noFill/>
          <a:ln w="9525" cap="flat" cmpd="sng">
            <a:solidFill>
              <a:schemeClr val="dk1"/>
            </a:solidFill>
            <a:prstDash val="solid"/>
            <a:round/>
            <a:headEnd type="none" w="med" len="med"/>
            <a:tailEnd type="none" w="med" len="med"/>
          </a:ln>
        </p:spPr>
      </p:cxnSp>
      <p:cxnSp>
        <p:nvCxnSpPr>
          <p:cNvPr id="12" name="Straight Connector 11">
            <a:extLst>
              <a:ext uri="{FF2B5EF4-FFF2-40B4-BE49-F238E27FC236}">
                <a16:creationId xmlns:a16="http://schemas.microsoft.com/office/drawing/2014/main" id="{9D61D64A-9F0D-3729-AF3A-FE4F69560E56}"/>
              </a:ext>
            </a:extLst>
          </p:cNvPr>
          <p:cNvCxnSpPr>
            <a:cxnSpLocks/>
          </p:cNvCxnSpPr>
          <p:nvPr/>
        </p:nvCxnSpPr>
        <p:spPr>
          <a:xfrm flipV="1">
            <a:off x="894960" y="2707526"/>
            <a:ext cx="0" cy="1348007"/>
          </a:xfrm>
          <a:prstGeom prst="line">
            <a:avLst/>
          </a:prstGeom>
        </p:spPr>
        <p:style>
          <a:lnRef idx="1">
            <a:schemeClr val="accent1"/>
          </a:lnRef>
          <a:fillRef idx="0">
            <a:schemeClr val="accent1"/>
          </a:fillRef>
          <a:effectRef idx="0">
            <a:schemeClr val="accent1"/>
          </a:effectRef>
          <a:fontRef idx="minor">
            <a:schemeClr val="tx1"/>
          </a:fontRef>
        </p:style>
      </p:cxnSp>
      <p:sp>
        <p:nvSpPr>
          <p:cNvPr id="274" name="Google Shape;274;p44"/>
          <p:cNvSpPr txBox="1">
            <a:spLocks noGrp="1"/>
          </p:cNvSpPr>
          <p:nvPr>
            <p:ph type="subTitle" idx="4294967295"/>
          </p:nvPr>
        </p:nvSpPr>
        <p:spPr>
          <a:xfrm>
            <a:off x="706633" y="2795185"/>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 sz="1000"/>
              <a:t>Approach Microsoft to increase computing capacity</a:t>
            </a:r>
          </a:p>
          <a:p>
            <a:pPr marL="274320" lvl="0" indent="-213359" algn="l" rtl="0">
              <a:spcBef>
                <a:spcPts val="0"/>
              </a:spcBef>
              <a:spcAft>
                <a:spcPts val="0"/>
              </a:spcAft>
              <a:buClr>
                <a:schemeClr val="lt2"/>
              </a:buClr>
              <a:buSzPts val="1200"/>
              <a:buChar char="■"/>
            </a:pPr>
            <a:endParaRPr lang="en-US" sz="1000"/>
          </a:p>
          <a:p>
            <a:pPr marL="274320" lvl="0" indent="-213359" algn="l" rtl="0">
              <a:spcBef>
                <a:spcPts val="0"/>
              </a:spcBef>
              <a:spcAft>
                <a:spcPts val="0"/>
              </a:spcAft>
              <a:buClr>
                <a:schemeClr val="lt2"/>
              </a:buClr>
              <a:buSzPts val="1200"/>
              <a:buChar char="■"/>
            </a:pPr>
            <a:r>
              <a:rPr lang="en-US" sz="1000"/>
              <a:t>Begin human capital reorganization</a:t>
            </a:r>
          </a:p>
          <a:p>
            <a:pPr marL="274320" lvl="0" indent="-213359" algn="l" rtl="0">
              <a:spcBef>
                <a:spcPts val="0"/>
              </a:spcBef>
              <a:spcAft>
                <a:spcPts val="0"/>
              </a:spcAft>
              <a:buClr>
                <a:schemeClr val="lt2"/>
              </a:buClr>
              <a:buSzPts val="1200"/>
              <a:buChar char="■"/>
            </a:pPr>
            <a:endParaRPr lang="en-US" sz="1000"/>
          </a:p>
          <a:p>
            <a:pPr marL="274320" lvl="0" indent="-213359" algn="l" rtl="0">
              <a:spcBef>
                <a:spcPts val="0"/>
              </a:spcBef>
              <a:spcAft>
                <a:spcPts val="0"/>
              </a:spcAft>
              <a:buClr>
                <a:schemeClr val="lt2"/>
              </a:buClr>
              <a:buSzPts val="1200"/>
              <a:buChar char="■"/>
            </a:pPr>
            <a:r>
              <a:rPr lang="en" sz="1000"/>
              <a:t>Plan and implement B2B marketing program</a:t>
            </a:r>
            <a:endParaRPr sz="1000"/>
          </a:p>
          <a:p>
            <a:pPr marL="274320" lvl="0" indent="-213359" algn="l" rtl="0">
              <a:spcBef>
                <a:spcPts val="0"/>
              </a:spcBef>
              <a:spcAft>
                <a:spcPts val="0"/>
              </a:spcAft>
              <a:buClr>
                <a:schemeClr val="lt2"/>
              </a:buClr>
              <a:buSzPts val="1200"/>
              <a:buChar char="■"/>
            </a:pPr>
            <a:endParaRPr/>
          </a:p>
        </p:txBody>
      </p:sp>
      <p:cxnSp>
        <p:nvCxnSpPr>
          <p:cNvPr id="16" name="Straight Connector 15">
            <a:extLst>
              <a:ext uri="{FF2B5EF4-FFF2-40B4-BE49-F238E27FC236}">
                <a16:creationId xmlns:a16="http://schemas.microsoft.com/office/drawing/2014/main" id="{3718C2E8-32D4-67E0-1282-178431111B07}"/>
              </a:ext>
            </a:extLst>
          </p:cNvPr>
          <p:cNvCxnSpPr>
            <a:cxnSpLocks/>
          </p:cNvCxnSpPr>
          <p:nvPr/>
        </p:nvCxnSpPr>
        <p:spPr>
          <a:xfrm flipV="1">
            <a:off x="6841939" y="1794933"/>
            <a:ext cx="0" cy="840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DB48344-C26D-B638-C636-E54456A73EA3}"/>
              </a:ext>
            </a:extLst>
          </p:cNvPr>
          <p:cNvCxnSpPr>
            <a:cxnSpLocks/>
          </p:cNvCxnSpPr>
          <p:nvPr/>
        </p:nvCxnSpPr>
        <p:spPr>
          <a:xfrm flipV="1">
            <a:off x="4910694" y="2707526"/>
            <a:ext cx="0" cy="1176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4781FAF-C02C-95E1-0941-F0FE338FB6A6}"/>
              </a:ext>
            </a:extLst>
          </p:cNvPr>
          <p:cNvCxnSpPr>
            <a:cxnSpLocks/>
            <a:stCxn id="8" idx="0"/>
          </p:cNvCxnSpPr>
          <p:nvPr/>
        </p:nvCxnSpPr>
        <p:spPr>
          <a:xfrm flipV="1">
            <a:off x="2999158" y="1794933"/>
            <a:ext cx="0" cy="791693"/>
          </a:xfrm>
          <a:prstGeom prst="line">
            <a:avLst/>
          </a:prstGeom>
        </p:spPr>
        <p:style>
          <a:lnRef idx="1">
            <a:schemeClr val="accent1"/>
          </a:lnRef>
          <a:fillRef idx="0">
            <a:schemeClr val="accent1"/>
          </a:fillRef>
          <a:effectRef idx="0">
            <a:schemeClr val="accent1"/>
          </a:effectRef>
          <a:fontRef idx="minor">
            <a:schemeClr val="tx1"/>
          </a:fontRef>
        </p:style>
      </p:cxnSp>
      <p:sp>
        <p:nvSpPr>
          <p:cNvPr id="272" name="Google Shape;272;p44"/>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273" name="Google Shape;273;p44"/>
          <p:cNvSpPr txBox="1"/>
          <p:nvPr/>
        </p:nvSpPr>
        <p:spPr>
          <a:xfrm>
            <a:off x="749048" y="2207374"/>
            <a:ext cx="927982"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Year 0</a:t>
            </a:r>
            <a:endParaRPr sz="1200">
              <a:solidFill>
                <a:schemeClr val="dk1"/>
              </a:solidFill>
              <a:latin typeface="Alexandria Medium"/>
              <a:ea typeface="Alexandria Medium"/>
              <a:cs typeface="Alexandria Medium"/>
              <a:sym typeface="Alexandria Medium"/>
            </a:endParaRPr>
          </a:p>
        </p:txBody>
      </p:sp>
      <p:sp>
        <p:nvSpPr>
          <p:cNvPr id="275" name="Google Shape;275;p44"/>
          <p:cNvSpPr txBox="1"/>
          <p:nvPr/>
        </p:nvSpPr>
        <p:spPr>
          <a:xfrm>
            <a:off x="2835787" y="2767100"/>
            <a:ext cx="711136"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Year 1</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a:spLocks noGrp="1"/>
          </p:cNvSpPr>
          <p:nvPr>
            <p:ph type="subTitle" idx="4294967295"/>
          </p:nvPr>
        </p:nvSpPr>
        <p:spPr>
          <a:xfrm>
            <a:off x="2793320" y="1622191"/>
            <a:ext cx="1928400" cy="873359"/>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US" sz="1000"/>
              <a:t>The reorganized business is operational</a:t>
            </a:r>
          </a:p>
          <a:p>
            <a:pPr marL="274320" lvl="0" indent="-213359" algn="l" rtl="0">
              <a:spcBef>
                <a:spcPts val="0"/>
              </a:spcBef>
              <a:spcAft>
                <a:spcPts val="0"/>
              </a:spcAft>
              <a:buClr>
                <a:schemeClr val="lt2"/>
              </a:buClr>
              <a:buSzPts val="1200"/>
              <a:buChar char="■"/>
            </a:pPr>
            <a:endParaRPr lang="en-US" sz="1000"/>
          </a:p>
          <a:p>
            <a:pPr marL="274320" lvl="0" indent="-213359" algn="l" rtl="0">
              <a:spcBef>
                <a:spcPts val="0"/>
              </a:spcBef>
              <a:spcAft>
                <a:spcPts val="0"/>
              </a:spcAft>
              <a:buClr>
                <a:schemeClr val="lt2"/>
              </a:buClr>
              <a:buSzPts val="1200"/>
              <a:buChar char="■"/>
            </a:pPr>
            <a:r>
              <a:rPr lang="en-US" sz="1000"/>
              <a:t>50% of Microsoft GPUs delivered</a:t>
            </a:r>
          </a:p>
        </p:txBody>
      </p:sp>
      <p:sp>
        <p:nvSpPr>
          <p:cNvPr id="277" name="Google Shape;277;p44"/>
          <p:cNvSpPr txBox="1"/>
          <p:nvPr/>
        </p:nvSpPr>
        <p:spPr>
          <a:xfrm>
            <a:off x="4784750" y="2207374"/>
            <a:ext cx="711144"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Year 2</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a:spLocks noGrp="1"/>
          </p:cNvSpPr>
          <p:nvPr>
            <p:ph type="subTitle" idx="4294967295"/>
          </p:nvPr>
        </p:nvSpPr>
        <p:spPr>
          <a:xfrm>
            <a:off x="4720312" y="2795499"/>
            <a:ext cx="1928400" cy="108870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US" sz="1000"/>
              <a:t>Evaluation of B2B Marketing Programs</a:t>
            </a:r>
          </a:p>
          <a:p>
            <a:pPr marL="274320" lvl="0" indent="-213359" algn="l" rtl="0">
              <a:spcBef>
                <a:spcPts val="0"/>
              </a:spcBef>
              <a:spcAft>
                <a:spcPts val="0"/>
              </a:spcAft>
              <a:buClr>
                <a:schemeClr val="lt2"/>
              </a:buClr>
              <a:buSzPts val="1200"/>
              <a:buChar char="■"/>
            </a:pPr>
            <a:endParaRPr sz="1000"/>
          </a:p>
          <a:p>
            <a:pPr marL="274320" lvl="0" indent="-213359" algn="l" rtl="0">
              <a:spcBef>
                <a:spcPts val="0"/>
              </a:spcBef>
              <a:spcAft>
                <a:spcPts val="0"/>
              </a:spcAft>
              <a:buClr>
                <a:schemeClr val="lt2"/>
              </a:buClr>
              <a:buSzPts val="1200"/>
              <a:buChar char="■"/>
            </a:pPr>
            <a:r>
              <a:rPr lang="en" sz="1000"/>
              <a:t>Remaining Microsoft GPUs are delivered</a:t>
            </a:r>
          </a:p>
          <a:p>
            <a:pPr marL="274320" lvl="0" indent="-213359" algn="l" rtl="0">
              <a:spcBef>
                <a:spcPts val="0"/>
              </a:spcBef>
              <a:spcAft>
                <a:spcPts val="0"/>
              </a:spcAft>
              <a:buClr>
                <a:schemeClr val="lt2"/>
              </a:buClr>
              <a:buSzPts val="1200"/>
              <a:buChar char="■"/>
            </a:pPr>
            <a:endParaRPr sz="1000"/>
          </a:p>
          <a:p>
            <a:pPr marL="274320" lvl="0" indent="-213359" algn="l" rtl="0">
              <a:spcBef>
                <a:spcPts val="0"/>
              </a:spcBef>
              <a:spcAft>
                <a:spcPts val="0"/>
              </a:spcAft>
              <a:buClr>
                <a:schemeClr val="lt2"/>
              </a:buClr>
              <a:buSzPts val="1200"/>
              <a:buChar char="■"/>
            </a:pPr>
            <a:r>
              <a:rPr lang="en" sz="1000"/>
              <a:t>Re-evaluate current AI market demand</a:t>
            </a:r>
            <a:endParaRPr sz="1000"/>
          </a:p>
        </p:txBody>
      </p:sp>
      <p:sp>
        <p:nvSpPr>
          <p:cNvPr id="279" name="Google Shape;279;p44"/>
          <p:cNvSpPr txBox="1"/>
          <p:nvPr/>
        </p:nvSpPr>
        <p:spPr>
          <a:xfrm>
            <a:off x="6710359" y="2767100"/>
            <a:ext cx="682834"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Alexandria Medium"/>
                <a:ea typeface="Alexandria Medium"/>
                <a:cs typeface="Alexandria Medium"/>
                <a:sym typeface="Alexandria Medium"/>
              </a:rPr>
              <a:t>Year 5</a:t>
            </a:r>
            <a:endParaRPr sz="1200">
              <a:solidFill>
                <a:schemeClr val="dk1"/>
              </a:solidFill>
              <a:latin typeface="Alexandria Medium"/>
              <a:ea typeface="Alexandria Medium"/>
              <a:cs typeface="Alexandria Medium"/>
              <a:sym typeface="Alexandria Medium"/>
            </a:endParaRPr>
          </a:p>
        </p:txBody>
      </p:sp>
      <p:pic>
        <p:nvPicPr>
          <p:cNvPr id="2" name="Picture 4" descr="OpenAI Logo Download in SVG Vector or PNG File Format">
            <a:extLst>
              <a:ext uri="{FF2B5EF4-FFF2-40B4-BE49-F238E27FC236}">
                <a16:creationId xmlns:a16="http://schemas.microsoft.com/office/drawing/2014/main" id="{589AA461-94EA-0AE6-5E3B-24D75D0F4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84;p65">
            <a:extLst>
              <a:ext uri="{FF2B5EF4-FFF2-40B4-BE49-F238E27FC236}">
                <a16:creationId xmlns:a16="http://schemas.microsoft.com/office/drawing/2014/main" id="{D3CE63BE-E0AF-BE82-7CBA-7D0A37B65138}"/>
              </a:ext>
            </a:extLst>
          </p:cNvPr>
          <p:cNvSpPr/>
          <p:nvPr/>
        </p:nvSpPr>
        <p:spPr>
          <a:xfrm>
            <a:off x="834510" y="2587500"/>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6;p65">
            <a:extLst>
              <a:ext uri="{FF2B5EF4-FFF2-40B4-BE49-F238E27FC236}">
                <a16:creationId xmlns:a16="http://schemas.microsoft.com/office/drawing/2014/main" id="{792543A8-20B3-64EB-564C-FA21D9D0F741}"/>
              </a:ext>
            </a:extLst>
          </p:cNvPr>
          <p:cNvSpPr/>
          <p:nvPr/>
        </p:nvSpPr>
        <p:spPr>
          <a:xfrm>
            <a:off x="4867178" y="2586626"/>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88;p65">
            <a:extLst>
              <a:ext uri="{FF2B5EF4-FFF2-40B4-BE49-F238E27FC236}">
                <a16:creationId xmlns:a16="http://schemas.microsoft.com/office/drawing/2014/main" id="{506E484C-BBE1-CC21-1364-70441264A387}"/>
              </a:ext>
            </a:extLst>
          </p:cNvPr>
          <p:cNvSpPr/>
          <p:nvPr/>
        </p:nvSpPr>
        <p:spPr>
          <a:xfrm>
            <a:off x="6781489" y="2586626"/>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4;p65">
            <a:extLst>
              <a:ext uri="{FF2B5EF4-FFF2-40B4-BE49-F238E27FC236}">
                <a16:creationId xmlns:a16="http://schemas.microsoft.com/office/drawing/2014/main" id="{0483A5A8-A65C-74E9-0248-1C26012EF0B1}"/>
              </a:ext>
            </a:extLst>
          </p:cNvPr>
          <p:cNvSpPr/>
          <p:nvPr/>
        </p:nvSpPr>
        <p:spPr>
          <a:xfrm>
            <a:off x="2938708" y="2586626"/>
            <a:ext cx="120900" cy="12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4"/>
          <p:cNvSpPr txBox="1">
            <a:spLocks noGrp="1"/>
          </p:cNvSpPr>
          <p:nvPr>
            <p:ph type="subTitle" idx="4294967295"/>
          </p:nvPr>
        </p:nvSpPr>
        <p:spPr>
          <a:xfrm>
            <a:off x="6648712" y="1622190"/>
            <a:ext cx="1928400" cy="873360"/>
          </a:xfrm>
          <a:prstGeom prst="rect">
            <a:avLst/>
          </a:prstGeom>
          <a:ln>
            <a:noFill/>
          </a:ln>
        </p:spPr>
        <p:txBody>
          <a:bodyPr spcFirstLastPara="1" wrap="square" lIns="91425" tIns="91425" rIns="91425" bIns="91425" anchor="t" anchorCtr="0">
            <a:noAutofit/>
          </a:bodyPr>
          <a:lstStyle/>
          <a:p>
            <a:pPr marL="274320" lvl="0" indent="-213359" algn="l" rtl="0">
              <a:spcBef>
                <a:spcPts val="0"/>
              </a:spcBef>
              <a:spcAft>
                <a:spcPts val="0"/>
              </a:spcAft>
              <a:buClr>
                <a:schemeClr val="lt2"/>
              </a:buClr>
              <a:buSzPts val="1200"/>
              <a:buChar char="■"/>
            </a:pPr>
            <a:r>
              <a:rPr lang="en-US" sz="1000"/>
              <a:t>Develop OpenAI computing centers</a:t>
            </a:r>
          </a:p>
          <a:p>
            <a:pPr marL="274320" lvl="0" indent="-213359" algn="l" rtl="0">
              <a:spcBef>
                <a:spcPts val="0"/>
              </a:spcBef>
              <a:spcAft>
                <a:spcPts val="0"/>
              </a:spcAft>
              <a:buClr>
                <a:schemeClr val="lt2"/>
              </a:buClr>
              <a:buSzPts val="1200"/>
              <a:buChar char="■"/>
            </a:pPr>
            <a:endParaRPr lang="en-US" sz="1000"/>
          </a:p>
          <a:p>
            <a:pPr marL="274320" lvl="0" indent="-213359" algn="l" rtl="0">
              <a:spcBef>
                <a:spcPts val="0"/>
              </a:spcBef>
              <a:spcAft>
                <a:spcPts val="0"/>
              </a:spcAft>
              <a:buClr>
                <a:schemeClr val="lt2"/>
              </a:buClr>
              <a:buSzPts val="1200"/>
              <a:buChar char="■"/>
            </a:pPr>
            <a:r>
              <a:rPr lang="en-US" sz="1000"/>
              <a:t>Review position in the market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428F3-B13C-DD5A-3BF3-2FF6D8472E5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E76979D7-CFA1-1C4A-2D81-84D4E6550AFA}"/>
              </a:ext>
            </a:extLst>
          </p:cNvPr>
          <p:cNvSpPr txBox="1">
            <a:spLocks/>
          </p:cNvSpPr>
          <p:nvPr/>
        </p:nvSpPr>
        <p:spPr>
          <a:xfrm>
            <a:off x="715100" y="535000"/>
            <a:ext cx="3856900"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2500"/>
              <a:buFont typeface="Alexandria Medium"/>
              <a:buNone/>
              <a:defRPr sz="2500" b="0" i="0" u="none" strike="noStrike" cap="none">
                <a:solidFill>
                  <a:schemeClr val="dk1"/>
                </a:solidFill>
                <a:latin typeface="Alexandria Medium"/>
                <a:ea typeface="Alexandria Medium"/>
                <a:cs typeface="Alexandria Medium"/>
                <a:sym typeface="Alexandria Medium"/>
              </a:defRPr>
            </a:lvl9pPr>
          </a:lstStyle>
          <a:p>
            <a:r>
              <a:rPr lang="en-US"/>
              <a:t>KPI’s</a:t>
            </a:r>
          </a:p>
        </p:txBody>
      </p:sp>
      <p:graphicFrame>
        <p:nvGraphicFramePr>
          <p:cNvPr id="4" name="Table 3">
            <a:extLst>
              <a:ext uri="{FF2B5EF4-FFF2-40B4-BE49-F238E27FC236}">
                <a16:creationId xmlns:a16="http://schemas.microsoft.com/office/drawing/2014/main" id="{A5F01B52-72B6-09CC-56C5-22227F8D5627}"/>
              </a:ext>
            </a:extLst>
          </p:cNvPr>
          <p:cNvGraphicFramePr>
            <a:graphicFrameLocks noGrp="1"/>
          </p:cNvGraphicFramePr>
          <p:nvPr>
            <p:extLst>
              <p:ext uri="{D42A27DB-BD31-4B8C-83A1-F6EECF244321}">
                <p14:modId xmlns:p14="http://schemas.microsoft.com/office/powerpoint/2010/main" val="1423320711"/>
              </p:ext>
            </p:extLst>
          </p:nvPr>
        </p:nvGraphicFramePr>
        <p:xfrm>
          <a:off x="1524000" y="1143518"/>
          <a:ext cx="6096000" cy="3337560"/>
        </p:xfrm>
        <a:graphic>
          <a:graphicData uri="http://schemas.openxmlformats.org/drawingml/2006/table">
            <a:tbl>
              <a:tblPr firstRow="1" bandRow="1">
                <a:tableStyleId>{4F5C9D97-E832-49E7-A869-EC47BB6001B8}</a:tableStyleId>
              </a:tblPr>
              <a:tblGrid>
                <a:gridCol w="2032000">
                  <a:extLst>
                    <a:ext uri="{9D8B030D-6E8A-4147-A177-3AD203B41FA5}">
                      <a16:colId xmlns:a16="http://schemas.microsoft.com/office/drawing/2014/main" val="2805344703"/>
                    </a:ext>
                  </a:extLst>
                </a:gridCol>
                <a:gridCol w="2032000">
                  <a:extLst>
                    <a:ext uri="{9D8B030D-6E8A-4147-A177-3AD203B41FA5}">
                      <a16:colId xmlns:a16="http://schemas.microsoft.com/office/drawing/2014/main" val="619977750"/>
                    </a:ext>
                  </a:extLst>
                </a:gridCol>
                <a:gridCol w="2032000">
                  <a:extLst>
                    <a:ext uri="{9D8B030D-6E8A-4147-A177-3AD203B41FA5}">
                      <a16:colId xmlns:a16="http://schemas.microsoft.com/office/drawing/2014/main" val="68249366"/>
                    </a:ext>
                  </a:extLst>
                </a:gridCol>
              </a:tblGrid>
              <a:tr h="370840">
                <a:tc>
                  <a:txBody>
                    <a:bodyPr/>
                    <a:lstStyle/>
                    <a:p>
                      <a:pPr algn="ctr"/>
                      <a:r>
                        <a:rPr lang="en-US">
                          <a:solidFill>
                            <a:schemeClr val="bg1"/>
                          </a:solidFill>
                        </a:rPr>
                        <a:t>Categories</a:t>
                      </a:r>
                    </a:p>
                  </a:txBody>
                  <a:tcPr>
                    <a:solidFill>
                      <a:schemeClr val="accent1"/>
                    </a:solidFill>
                  </a:tcPr>
                </a:tc>
                <a:tc>
                  <a:txBody>
                    <a:bodyPr/>
                    <a:lstStyle/>
                    <a:p>
                      <a:pPr algn="ctr"/>
                      <a:r>
                        <a:rPr lang="en-US">
                          <a:solidFill>
                            <a:schemeClr val="bg1"/>
                          </a:solidFill>
                        </a:rPr>
                        <a:t>Measurables</a:t>
                      </a:r>
                    </a:p>
                  </a:txBody>
                  <a:tcPr>
                    <a:solidFill>
                      <a:schemeClr val="accent1"/>
                    </a:solidFill>
                  </a:tcPr>
                </a:tc>
                <a:tc>
                  <a:txBody>
                    <a:bodyPr/>
                    <a:lstStyle/>
                    <a:p>
                      <a:pPr algn="ctr"/>
                      <a:r>
                        <a:rPr lang="en-US">
                          <a:solidFill>
                            <a:schemeClr val="bg1"/>
                          </a:solidFill>
                        </a:rPr>
                        <a:t>Improvement</a:t>
                      </a:r>
                    </a:p>
                  </a:txBody>
                  <a:tcPr>
                    <a:solidFill>
                      <a:schemeClr val="accent1"/>
                    </a:solidFill>
                  </a:tcPr>
                </a:tc>
                <a:extLst>
                  <a:ext uri="{0D108BD9-81ED-4DB2-BD59-A6C34878D82A}">
                    <a16:rowId xmlns:a16="http://schemas.microsoft.com/office/drawing/2014/main" val="1490099773"/>
                  </a:ext>
                </a:extLst>
              </a:tr>
              <a:tr h="370840">
                <a:tc gridSpan="3">
                  <a:txBody>
                    <a:bodyPr/>
                    <a:lstStyle/>
                    <a:p>
                      <a:pPr algn="l"/>
                      <a:r>
                        <a:rPr lang="en-US" b="1"/>
                        <a:t>B2B</a:t>
                      </a:r>
                    </a:p>
                  </a:txBody>
                  <a:tcPr/>
                </a:tc>
                <a:tc hMerge="1">
                  <a:txBody>
                    <a:bodyPr/>
                    <a:lstStyle/>
                    <a:p>
                      <a:pPr algn="ctr"/>
                      <a:endParaRPr lang="en-US"/>
                    </a:p>
                  </a:txBody>
                  <a:tcPr/>
                </a:tc>
                <a:tc hMerge="1">
                  <a:txBody>
                    <a:bodyPr/>
                    <a:lstStyle/>
                    <a:p>
                      <a:pPr algn="ctr"/>
                      <a:endParaRPr lang="en-US"/>
                    </a:p>
                  </a:txBody>
                  <a:tcPr/>
                </a:tc>
                <a:extLst>
                  <a:ext uri="{0D108BD9-81ED-4DB2-BD59-A6C34878D82A}">
                    <a16:rowId xmlns:a16="http://schemas.microsoft.com/office/drawing/2014/main" val="1919009676"/>
                  </a:ext>
                </a:extLst>
              </a:tr>
              <a:tr h="370840">
                <a:tc>
                  <a:txBody>
                    <a:bodyPr/>
                    <a:lstStyle/>
                    <a:p>
                      <a:pPr algn="ctr"/>
                      <a:endParaRPr lang="en-US"/>
                    </a:p>
                  </a:txBody>
                  <a:tcPr>
                    <a:solidFill>
                      <a:schemeClr val="tx2">
                        <a:lumMod val="20000"/>
                        <a:lumOff val="80000"/>
                      </a:schemeClr>
                    </a:solidFill>
                  </a:tcPr>
                </a:tc>
                <a:tc>
                  <a:txBody>
                    <a:bodyPr/>
                    <a:lstStyle/>
                    <a:p>
                      <a:pPr algn="ctr"/>
                      <a:r>
                        <a:rPr lang="en-US"/>
                        <a:t>Token Usage</a:t>
                      </a:r>
                    </a:p>
                  </a:txBody>
                  <a:tcPr>
                    <a:solidFill>
                      <a:schemeClr val="tx2">
                        <a:lumMod val="20000"/>
                        <a:lumOff val="80000"/>
                      </a:schemeClr>
                    </a:solidFill>
                  </a:tcPr>
                </a:tc>
                <a:tc>
                  <a:txBody>
                    <a:bodyPr/>
                    <a:lstStyle/>
                    <a:p>
                      <a:pPr algn="ctr"/>
                      <a:r>
                        <a:rPr lang="en-US"/>
                        <a:t>10%-15% Increase</a:t>
                      </a:r>
                    </a:p>
                  </a:txBody>
                  <a:tcPr>
                    <a:solidFill>
                      <a:schemeClr val="tx2">
                        <a:lumMod val="20000"/>
                        <a:lumOff val="80000"/>
                      </a:schemeClr>
                    </a:solidFill>
                  </a:tcPr>
                </a:tc>
                <a:extLst>
                  <a:ext uri="{0D108BD9-81ED-4DB2-BD59-A6C34878D82A}">
                    <a16:rowId xmlns:a16="http://schemas.microsoft.com/office/drawing/2014/main" val="3091847513"/>
                  </a:ext>
                </a:extLst>
              </a:tr>
              <a:tr h="370840">
                <a:tc>
                  <a:txBody>
                    <a:bodyPr/>
                    <a:lstStyle/>
                    <a:p>
                      <a:pPr algn="ctr"/>
                      <a:endParaRPr lang="en-US"/>
                    </a:p>
                  </a:txBody>
                  <a:tcPr>
                    <a:solidFill>
                      <a:schemeClr val="tx2">
                        <a:lumMod val="20000"/>
                        <a:lumOff val="80000"/>
                      </a:schemeClr>
                    </a:solidFill>
                  </a:tcPr>
                </a:tc>
                <a:tc>
                  <a:txBody>
                    <a:bodyPr/>
                    <a:lstStyle/>
                    <a:p>
                      <a:pPr algn="ctr"/>
                      <a:r>
                        <a:rPr lang="en-US"/>
                        <a:t>Number of Businesses</a:t>
                      </a:r>
                    </a:p>
                  </a:txBody>
                  <a:tcPr>
                    <a:solidFill>
                      <a:schemeClr val="tx2">
                        <a:lumMod val="20000"/>
                        <a:lumOff val="80000"/>
                      </a:schemeClr>
                    </a:solidFill>
                  </a:tcPr>
                </a:tc>
                <a:tc>
                  <a:txBody>
                    <a:bodyPr/>
                    <a:lstStyle/>
                    <a:p>
                      <a:pPr algn="ctr"/>
                      <a:r>
                        <a:rPr lang="en-US"/>
                        <a:t>5%-10% Growth</a:t>
                      </a:r>
                    </a:p>
                  </a:txBody>
                  <a:tcPr>
                    <a:solidFill>
                      <a:schemeClr val="tx2">
                        <a:lumMod val="20000"/>
                        <a:lumOff val="80000"/>
                      </a:schemeClr>
                    </a:solidFill>
                  </a:tcPr>
                </a:tc>
                <a:extLst>
                  <a:ext uri="{0D108BD9-81ED-4DB2-BD59-A6C34878D82A}">
                    <a16:rowId xmlns:a16="http://schemas.microsoft.com/office/drawing/2014/main" val="907394003"/>
                  </a:ext>
                </a:extLst>
              </a:tr>
              <a:tr h="370840">
                <a:tc gridSpan="3">
                  <a:txBody>
                    <a:bodyPr/>
                    <a:lstStyle/>
                    <a:p>
                      <a:pPr algn="l"/>
                      <a:r>
                        <a:rPr lang="en-US" sz="1400" b="1" u="none" strike="noStrike" cap="none">
                          <a:solidFill>
                            <a:schemeClr val="dk1"/>
                          </a:solidFill>
                          <a:sym typeface="Arial"/>
                        </a:rPr>
                        <a:t>Computing</a:t>
                      </a:r>
                      <a:endParaRPr lang="en-US" sz="1400" b="1" i="0" u="none" strike="noStrike" cap="none">
                        <a:solidFill>
                          <a:schemeClr val="dk1"/>
                        </a:solidFill>
                        <a:latin typeface="+mn-lt"/>
                        <a:ea typeface="+mn-ea"/>
                        <a:cs typeface="+mn-cs"/>
                        <a:sym typeface="Arial"/>
                      </a:endParaRPr>
                    </a:p>
                  </a:txBody>
                  <a:tcPr/>
                </a:tc>
                <a:tc hMerge="1">
                  <a:txBody>
                    <a:bodyPr/>
                    <a:lstStyle/>
                    <a:p>
                      <a:pPr algn="ctr"/>
                      <a:endParaRPr lang="en-US"/>
                    </a:p>
                  </a:txBody>
                  <a:tcPr/>
                </a:tc>
                <a:tc hMerge="1">
                  <a:txBody>
                    <a:bodyPr/>
                    <a:lstStyle/>
                    <a:p>
                      <a:pPr algn="ctr"/>
                      <a:endParaRPr lang="en-US"/>
                    </a:p>
                  </a:txBody>
                  <a:tcPr/>
                </a:tc>
                <a:extLst>
                  <a:ext uri="{0D108BD9-81ED-4DB2-BD59-A6C34878D82A}">
                    <a16:rowId xmlns:a16="http://schemas.microsoft.com/office/drawing/2014/main" val="1558633165"/>
                  </a:ext>
                </a:extLst>
              </a:tr>
              <a:tr h="370840">
                <a:tc>
                  <a:txBody>
                    <a:bodyPr/>
                    <a:lstStyle/>
                    <a:p>
                      <a:pPr algn="ctr"/>
                      <a:endParaRPr lang="en-US"/>
                    </a:p>
                  </a:txBody>
                  <a:tcPr>
                    <a:solidFill>
                      <a:schemeClr val="tx2">
                        <a:lumMod val="20000"/>
                        <a:lumOff val="80000"/>
                      </a:schemeClr>
                    </a:solidFill>
                  </a:tcPr>
                </a:tc>
                <a:tc>
                  <a:txBody>
                    <a:bodyPr/>
                    <a:lstStyle/>
                    <a:p>
                      <a:pPr algn="ctr"/>
                      <a:r>
                        <a:rPr lang="en-US"/>
                        <a:t>Number of GPUs</a:t>
                      </a:r>
                    </a:p>
                  </a:txBody>
                  <a:tcPr>
                    <a:solidFill>
                      <a:schemeClr val="tx2">
                        <a:lumMod val="20000"/>
                        <a:lumOff val="80000"/>
                      </a:schemeClr>
                    </a:solidFill>
                  </a:tcPr>
                </a:tc>
                <a:tc>
                  <a:txBody>
                    <a:bodyPr/>
                    <a:lstStyle/>
                    <a:p>
                      <a:pPr algn="ctr"/>
                      <a:r>
                        <a:rPr lang="en-US"/>
                        <a:t>100,000 Units</a:t>
                      </a:r>
                    </a:p>
                  </a:txBody>
                  <a:tcPr>
                    <a:solidFill>
                      <a:schemeClr val="tx2">
                        <a:lumMod val="20000"/>
                        <a:lumOff val="80000"/>
                      </a:schemeClr>
                    </a:solidFill>
                  </a:tcPr>
                </a:tc>
                <a:extLst>
                  <a:ext uri="{0D108BD9-81ED-4DB2-BD59-A6C34878D82A}">
                    <a16:rowId xmlns:a16="http://schemas.microsoft.com/office/drawing/2014/main" val="1740445115"/>
                  </a:ext>
                </a:extLst>
              </a:tr>
              <a:tr h="370840">
                <a:tc>
                  <a:txBody>
                    <a:bodyPr/>
                    <a:lstStyle/>
                    <a:p>
                      <a:pPr algn="ctr"/>
                      <a:endParaRPr lang="en-US"/>
                    </a:p>
                  </a:txBody>
                  <a:tcPr>
                    <a:solidFill>
                      <a:schemeClr val="tx2">
                        <a:lumMod val="20000"/>
                        <a:lumOff val="80000"/>
                      </a:schemeClr>
                    </a:solidFill>
                  </a:tcPr>
                </a:tc>
                <a:tc>
                  <a:txBody>
                    <a:bodyPr/>
                    <a:lstStyle/>
                    <a:p>
                      <a:pPr algn="ctr"/>
                      <a:r>
                        <a:rPr lang="en-US"/>
                        <a:t>Subscriber Waitlists</a:t>
                      </a:r>
                    </a:p>
                  </a:txBody>
                  <a:tcPr>
                    <a:solidFill>
                      <a:schemeClr val="tx2">
                        <a:lumMod val="20000"/>
                        <a:lumOff val="80000"/>
                      </a:schemeClr>
                    </a:solidFill>
                  </a:tcPr>
                </a:tc>
                <a:tc>
                  <a:txBody>
                    <a:bodyPr/>
                    <a:lstStyle/>
                    <a:p>
                      <a:pPr algn="ctr"/>
                      <a:r>
                        <a:rPr lang="en-US"/>
                        <a:t>0 Waitlists</a:t>
                      </a:r>
                    </a:p>
                  </a:txBody>
                  <a:tcPr>
                    <a:solidFill>
                      <a:schemeClr val="tx2">
                        <a:lumMod val="20000"/>
                        <a:lumOff val="80000"/>
                      </a:schemeClr>
                    </a:solidFill>
                  </a:tcPr>
                </a:tc>
                <a:extLst>
                  <a:ext uri="{0D108BD9-81ED-4DB2-BD59-A6C34878D82A}">
                    <a16:rowId xmlns:a16="http://schemas.microsoft.com/office/drawing/2014/main" val="1649411356"/>
                  </a:ext>
                </a:extLst>
              </a:tr>
              <a:tr h="370840">
                <a:tc gridSpan="3">
                  <a:txBody>
                    <a:bodyPr/>
                    <a:lstStyle/>
                    <a:p>
                      <a:pPr algn="l"/>
                      <a:r>
                        <a:rPr lang="en-US" b="1"/>
                        <a:t>Safety</a:t>
                      </a:r>
                    </a:p>
                  </a:txBody>
                  <a:tcPr/>
                </a:tc>
                <a:tc hMerge="1">
                  <a:txBody>
                    <a:bodyPr/>
                    <a:lstStyle/>
                    <a:p>
                      <a:pPr algn="ctr"/>
                      <a:endParaRPr lang="en-US"/>
                    </a:p>
                  </a:txBody>
                  <a:tcPr/>
                </a:tc>
                <a:tc hMerge="1">
                  <a:txBody>
                    <a:bodyPr/>
                    <a:lstStyle/>
                    <a:p>
                      <a:pPr algn="ctr"/>
                      <a:endParaRPr lang="en-US"/>
                    </a:p>
                  </a:txBody>
                  <a:tcPr/>
                </a:tc>
                <a:extLst>
                  <a:ext uri="{0D108BD9-81ED-4DB2-BD59-A6C34878D82A}">
                    <a16:rowId xmlns:a16="http://schemas.microsoft.com/office/drawing/2014/main" val="2175994568"/>
                  </a:ext>
                </a:extLst>
              </a:tr>
              <a:tr h="370840">
                <a:tc>
                  <a:txBody>
                    <a:bodyPr/>
                    <a:lstStyle/>
                    <a:p>
                      <a:pPr algn="ctr"/>
                      <a:endParaRPr lang="en-US"/>
                    </a:p>
                  </a:txBody>
                  <a:tcPr>
                    <a:solidFill>
                      <a:schemeClr val="tx2">
                        <a:lumMod val="20000"/>
                        <a:lumOff val="80000"/>
                      </a:schemeClr>
                    </a:solidFill>
                  </a:tcPr>
                </a:tc>
                <a:tc>
                  <a:txBody>
                    <a:bodyPr/>
                    <a:lstStyle/>
                    <a:p>
                      <a:pPr algn="ctr"/>
                      <a:r>
                        <a:rPr lang="en-US"/>
                        <a:t>Incident Reporting</a:t>
                      </a:r>
                    </a:p>
                  </a:txBody>
                  <a:tcPr>
                    <a:solidFill>
                      <a:schemeClr val="tx2">
                        <a:lumMod val="20000"/>
                        <a:lumOff val="80000"/>
                      </a:schemeClr>
                    </a:solidFill>
                  </a:tcPr>
                </a:tc>
                <a:tc>
                  <a:txBody>
                    <a:bodyPr/>
                    <a:lstStyle/>
                    <a:p>
                      <a:pPr algn="ctr"/>
                      <a:r>
                        <a:rPr lang="en-US"/>
                        <a:t>25% Decrease</a:t>
                      </a:r>
                    </a:p>
                  </a:txBody>
                  <a:tcPr>
                    <a:solidFill>
                      <a:schemeClr val="tx2">
                        <a:lumMod val="20000"/>
                        <a:lumOff val="80000"/>
                      </a:schemeClr>
                    </a:solidFill>
                  </a:tcPr>
                </a:tc>
                <a:extLst>
                  <a:ext uri="{0D108BD9-81ED-4DB2-BD59-A6C34878D82A}">
                    <a16:rowId xmlns:a16="http://schemas.microsoft.com/office/drawing/2014/main" val="2338637839"/>
                  </a:ext>
                </a:extLst>
              </a:tr>
            </a:tbl>
          </a:graphicData>
        </a:graphic>
      </p:graphicFrame>
    </p:spTree>
    <p:extLst>
      <p:ext uri="{BB962C8B-B14F-4D97-AF65-F5344CB8AC3E}">
        <p14:creationId xmlns:p14="http://schemas.microsoft.com/office/powerpoint/2010/main" val="267135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B380C016-B80E-D485-A4C0-E3B5978FF4E3}"/>
            </a:ext>
          </a:extLst>
        </p:cNvPr>
        <p:cNvGrpSpPr/>
        <p:nvPr/>
      </p:nvGrpSpPr>
      <p:grpSpPr>
        <a:xfrm>
          <a:off x="0" y="0"/>
          <a:ext cx="0" cy="0"/>
          <a:chOff x="0" y="0"/>
          <a:chExt cx="0" cy="0"/>
        </a:xfrm>
      </p:grpSpPr>
      <p:sp>
        <p:nvSpPr>
          <p:cNvPr id="208" name="Google Shape;208;p37">
            <a:extLst>
              <a:ext uri="{FF2B5EF4-FFF2-40B4-BE49-F238E27FC236}">
                <a16:creationId xmlns:a16="http://schemas.microsoft.com/office/drawing/2014/main" id="{DF76D049-C10E-E45E-6DB4-6829886C5D70}"/>
              </a:ext>
            </a:extLst>
          </p:cNvPr>
          <p:cNvSpPr txBox="1">
            <a:spLocks noGrp="1"/>
          </p:cNvSpPr>
          <p:nvPr>
            <p:ph type="title" idx="2"/>
          </p:nvPr>
        </p:nvSpPr>
        <p:spPr>
          <a:xfrm>
            <a:off x="4873890" y="411759"/>
            <a:ext cx="2817256"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Mitigation</a:t>
            </a:r>
            <a:endParaRPr/>
          </a:p>
        </p:txBody>
      </p:sp>
      <p:graphicFrame>
        <p:nvGraphicFramePr>
          <p:cNvPr id="27" name="Diagram 26">
            <a:extLst>
              <a:ext uri="{FF2B5EF4-FFF2-40B4-BE49-F238E27FC236}">
                <a16:creationId xmlns:a16="http://schemas.microsoft.com/office/drawing/2014/main" id="{61C50018-01FD-9E89-7F0A-E8C1ECADFDEA}"/>
              </a:ext>
            </a:extLst>
          </p:cNvPr>
          <p:cNvGraphicFramePr/>
          <p:nvPr>
            <p:extLst>
              <p:ext uri="{D42A27DB-BD31-4B8C-83A1-F6EECF244321}">
                <p14:modId xmlns:p14="http://schemas.microsoft.com/office/powerpoint/2010/main" val="62378041"/>
              </p:ext>
            </p:extLst>
          </p:nvPr>
        </p:nvGraphicFramePr>
        <p:xfrm>
          <a:off x="711350" y="2493544"/>
          <a:ext cx="3707658" cy="73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D5B2CC47-3E54-11B9-A0FB-E40D1A4408F1}"/>
              </a:ext>
            </a:extLst>
          </p:cNvPr>
          <p:cNvGraphicFramePr/>
          <p:nvPr>
            <p:extLst>
              <p:ext uri="{D42A27DB-BD31-4B8C-83A1-F6EECF244321}">
                <p14:modId xmlns:p14="http://schemas.microsoft.com/office/powerpoint/2010/main" val="3508308351"/>
              </p:ext>
            </p:extLst>
          </p:nvPr>
        </p:nvGraphicFramePr>
        <p:xfrm>
          <a:off x="711349" y="3671192"/>
          <a:ext cx="3707658" cy="736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4" descr="OpenAI Logo Download in SVG Vector or PNG File Format">
            <a:extLst>
              <a:ext uri="{FF2B5EF4-FFF2-40B4-BE49-F238E27FC236}">
                <a16:creationId xmlns:a16="http://schemas.microsoft.com/office/drawing/2014/main" id="{A43022A0-C166-22FE-7890-434737CDBC5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08;p37">
            <a:extLst>
              <a:ext uri="{FF2B5EF4-FFF2-40B4-BE49-F238E27FC236}">
                <a16:creationId xmlns:a16="http://schemas.microsoft.com/office/drawing/2014/main" id="{FC7552F2-9C0D-E3ED-A246-35D4ECF9627F}"/>
              </a:ext>
            </a:extLst>
          </p:cNvPr>
          <p:cNvSpPr txBox="1">
            <a:spLocks/>
          </p:cNvSpPr>
          <p:nvPr/>
        </p:nvSpPr>
        <p:spPr>
          <a:xfrm>
            <a:off x="1841535" y="411759"/>
            <a:ext cx="936433" cy="54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exandria Medium"/>
              <a:buNone/>
              <a:defRPr sz="2500" b="0" i="0" u="none" strike="noStrike" cap="none">
                <a:solidFill>
                  <a:schemeClr val="dk1"/>
                </a:solidFill>
                <a:latin typeface="Alexandria Medium"/>
                <a:ea typeface="Alexandria Medium"/>
                <a:cs typeface="Alexandria Medium"/>
                <a:sym typeface="Alexandria Medium"/>
              </a:defRPr>
            </a:lvl1pPr>
            <a:lvl2pPr marR="0" lvl="1"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l"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US"/>
              <a:t>Risk</a:t>
            </a:r>
          </a:p>
        </p:txBody>
      </p:sp>
      <p:graphicFrame>
        <p:nvGraphicFramePr>
          <p:cNvPr id="23" name="Diagram 22">
            <a:extLst>
              <a:ext uri="{FF2B5EF4-FFF2-40B4-BE49-F238E27FC236}">
                <a16:creationId xmlns:a16="http://schemas.microsoft.com/office/drawing/2014/main" id="{DC1F8F71-738A-91C5-DE29-CBF58FDF4E84}"/>
              </a:ext>
            </a:extLst>
          </p:cNvPr>
          <p:cNvGraphicFramePr/>
          <p:nvPr>
            <p:extLst>
              <p:ext uri="{D42A27DB-BD31-4B8C-83A1-F6EECF244321}">
                <p14:modId xmlns:p14="http://schemas.microsoft.com/office/powerpoint/2010/main" val="3664128938"/>
              </p:ext>
            </p:extLst>
          </p:nvPr>
        </p:nvGraphicFramePr>
        <p:xfrm>
          <a:off x="4912043" y="1105654"/>
          <a:ext cx="3838987" cy="93948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4" name="Diagram 23">
            <a:extLst>
              <a:ext uri="{FF2B5EF4-FFF2-40B4-BE49-F238E27FC236}">
                <a16:creationId xmlns:a16="http://schemas.microsoft.com/office/drawing/2014/main" id="{95802BB6-AC14-7BCC-FD83-AEEF4870BEC8}"/>
              </a:ext>
            </a:extLst>
          </p:cNvPr>
          <p:cNvGraphicFramePr/>
          <p:nvPr>
            <p:extLst>
              <p:ext uri="{D42A27DB-BD31-4B8C-83A1-F6EECF244321}">
                <p14:modId xmlns:p14="http://schemas.microsoft.com/office/powerpoint/2010/main" val="2754297825"/>
              </p:ext>
            </p:extLst>
          </p:nvPr>
        </p:nvGraphicFramePr>
        <p:xfrm>
          <a:off x="4873889" y="2493544"/>
          <a:ext cx="3838987" cy="7362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25" name="Diagram 24">
            <a:extLst>
              <a:ext uri="{FF2B5EF4-FFF2-40B4-BE49-F238E27FC236}">
                <a16:creationId xmlns:a16="http://schemas.microsoft.com/office/drawing/2014/main" id="{D6DD7CE8-76A6-DB1E-9504-DC8C0CB46328}"/>
              </a:ext>
            </a:extLst>
          </p:cNvPr>
          <p:cNvGraphicFramePr/>
          <p:nvPr>
            <p:extLst>
              <p:ext uri="{D42A27DB-BD31-4B8C-83A1-F6EECF244321}">
                <p14:modId xmlns:p14="http://schemas.microsoft.com/office/powerpoint/2010/main" val="38597679"/>
              </p:ext>
            </p:extLst>
          </p:nvPr>
        </p:nvGraphicFramePr>
        <p:xfrm>
          <a:off x="4873890" y="3669746"/>
          <a:ext cx="3838986" cy="7362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26" name="Diagram 25">
            <a:extLst>
              <a:ext uri="{FF2B5EF4-FFF2-40B4-BE49-F238E27FC236}">
                <a16:creationId xmlns:a16="http://schemas.microsoft.com/office/drawing/2014/main" id="{655680A7-B341-F923-8544-4FAA467BA7CB}"/>
              </a:ext>
            </a:extLst>
          </p:cNvPr>
          <p:cNvGraphicFramePr/>
          <p:nvPr>
            <p:extLst>
              <p:ext uri="{D42A27DB-BD31-4B8C-83A1-F6EECF244321}">
                <p14:modId xmlns:p14="http://schemas.microsoft.com/office/powerpoint/2010/main" val="2122957151"/>
              </p:ext>
            </p:extLst>
          </p:nvPr>
        </p:nvGraphicFramePr>
        <p:xfrm>
          <a:off x="711349" y="1207297"/>
          <a:ext cx="3707659" cy="7362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cxnSp>
        <p:nvCxnSpPr>
          <p:cNvPr id="36" name="Straight Connector 35">
            <a:extLst>
              <a:ext uri="{FF2B5EF4-FFF2-40B4-BE49-F238E27FC236}">
                <a16:creationId xmlns:a16="http://schemas.microsoft.com/office/drawing/2014/main" id="{BC9CF83C-1647-1360-9E18-2FBE598C676D}"/>
              </a:ext>
            </a:extLst>
          </p:cNvPr>
          <p:cNvCxnSpPr>
            <a:cxnSpLocks/>
            <a:stCxn id="26" idx="3"/>
            <a:endCxn id="23" idx="1"/>
          </p:cNvCxnSpPr>
          <p:nvPr/>
        </p:nvCxnSpPr>
        <p:spPr>
          <a:xfrm>
            <a:off x="4419008" y="1575397"/>
            <a:ext cx="493035"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16A6F8EE-C850-550B-D45E-3B895289F6C0}"/>
              </a:ext>
            </a:extLst>
          </p:cNvPr>
          <p:cNvCxnSpPr>
            <a:cxnSpLocks/>
            <a:endCxn id="24" idx="1"/>
          </p:cNvCxnSpPr>
          <p:nvPr/>
        </p:nvCxnSpPr>
        <p:spPr>
          <a:xfrm>
            <a:off x="4419007" y="2861644"/>
            <a:ext cx="454882"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B049C1D5-1D9F-3609-61AC-1676C0F49C66}"/>
              </a:ext>
            </a:extLst>
          </p:cNvPr>
          <p:cNvCxnSpPr>
            <a:cxnSpLocks/>
            <a:stCxn id="28" idx="3"/>
            <a:endCxn id="25" idx="1"/>
          </p:cNvCxnSpPr>
          <p:nvPr/>
        </p:nvCxnSpPr>
        <p:spPr>
          <a:xfrm flipV="1">
            <a:off x="4419007" y="4037846"/>
            <a:ext cx="454883" cy="1446"/>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8509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859B4510-9927-86B4-BEF0-893BC2696647}"/>
            </a:ext>
          </a:extLst>
        </p:cNvPr>
        <p:cNvGrpSpPr/>
        <p:nvPr/>
      </p:nvGrpSpPr>
      <p:grpSpPr>
        <a:xfrm>
          <a:off x="0" y="0"/>
          <a:ext cx="0" cy="0"/>
          <a:chOff x="0" y="0"/>
          <a:chExt cx="0" cy="0"/>
        </a:xfrm>
      </p:grpSpPr>
      <p:sp>
        <p:nvSpPr>
          <p:cNvPr id="207" name="Google Shape;207;p37">
            <a:extLst>
              <a:ext uri="{FF2B5EF4-FFF2-40B4-BE49-F238E27FC236}">
                <a16:creationId xmlns:a16="http://schemas.microsoft.com/office/drawing/2014/main" id="{0B2620B8-1BB6-A64A-213B-F21552437EE0}"/>
              </a:ext>
            </a:extLst>
          </p:cNvPr>
          <p:cNvSpPr txBox="1">
            <a:spLocks noGrp="1"/>
          </p:cNvSpPr>
          <p:nvPr>
            <p:ph type="subTitle" idx="1"/>
          </p:nvPr>
        </p:nvSpPr>
        <p:spPr>
          <a:xfrm>
            <a:off x="529267" y="2942917"/>
            <a:ext cx="3610531" cy="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a:latin typeface="Alexandria Medium" panose="020B0604020202020204" charset="-78"/>
                <a:cs typeface="Alexandria Medium" panose="020B0604020202020204" charset="-78"/>
              </a:rPr>
              <a:t>OpenAI Price-to-Sales Ratio</a:t>
            </a:r>
          </a:p>
          <a:p>
            <a:pPr marL="0" lvl="0" indent="0" algn="ctr" rtl="0">
              <a:spcBef>
                <a:spcPts val="0"/>
              </a:spcBef>
              <a:spcAft>
                <a:spcPts val="0"/>
              </a:spcAft>
              <a:buNone/>
            </a:pPr>
            <a:endParaRPr lang="en-US" sz="1600">
              <a:latin typeface="Alexandria Medium" panose="020B0604020202020204" charset="-78"/>
              <a:cs typeface="Alexandria Medium" panose="020B0604020202020204" charset="-78"/>
            </a:endParaRPr>
          </a:p>
          <a:p>
            <a:pPr marL="0" lvl="0" indent="0" algn="ctr" rtl="0">
              <a:spcBef>
                <a:spcPts val="0"/>
              </a:spcBef>
              <a:spcAft>
                <a:spcPts val="0"/>
              </a:spcAft>
              <a:buNone/>
            </a:pPr>
            <a:r>
              <a:rPr lang="en-US" sz="1600">
                <a:latin typeface="Alexandria Medium" panose="020B0604020202020204" charset="-78"/>
                <a:cs typeface="Alexandria Medium" panose="020B0604020202020204" charset="-78"/>
              </a:rPr>
              <a:t>Based on $157B Valuation and $1.6B Revenue (2023)</a:t>
            </a:r>
          </a:p>
        </p:txBody>
      </p:sp>
      <p:sp>
        <p:nvSpPr>
          <p:cNvPr id="208" name="Google Shape;208;p37">
            <a:extLst>
              <a:ext uri="{FF2B5EF4-FFF2-40B4-BE49-F238E27FC236}">
                <a16:creationId xmlns:a16="http://schemas.microsoft.com/office/drawing/2014/main" id="{B3855D45-44CD-27F4-3D30-7A012DC60467}"/>
              </a:ext>
            </a:extLst>
          </p:cNvPr>
          <p:cNvSpPr txBox="1">
            <a:spLocks noGrp="1"/>
          </p:cNvSpPr>
          <p:nvPr>
            <p:ph type="title" idx="2"/>
          </p:nvPr>
        </p:nvSpPr>
        <p:spPr>
          <a:xfrm>
            <a:off x="402267" y="214676"/>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Valuation</a:t>
            </a:r>
            <a:endParaRPr/>
          </a:p>
        </p:txBody>
      </p:sp>
      <p:sp>
        <p:nvSpPr>
          <p:cNvPr id="212" name="Google Shape;212;p37">
            <a:extLst>
              <a:ext uri="{FF2B5EF4-FFF2-40B4-BE49-F238E27FC236}">
                <a16:creationId xmlns:a16="http://schemas.microsoft.com/office/drawing/2014/main" id="{EA8CD6DF-C4DE-5589-5C6C-F5170DB1149D}"/>
              </a:ext>
            </a:extLst>
          </p:cNvPr>
          <p:cNvSpPr txBox="1">
            <a:spLocks noGrp="1"/>
          </p:cNvSpPr>
          <p:nvPr>
            <p:ph type="subTitle" idx="6"/>
          </p:nvPr>
        </p:nvSpPr>
        <p:spPr>
          <a:xfrm>
            <a:off x="4572001" y="4223352"/>
            <a:ext cx="3754866" cy="7041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Past Microsoft Investments in OpenAI have been in this range</a:t>
            </a:r>
            <a:endParaRPr sz="1400"/>
          </a:p>
        </p:txBody>
      </p:sp>
      <p:pic>
        <p:nvPicPr>
          <p:cNvPr id="2" name="Picture 4" descr="OpenAI Logo Download in SVG Vector or PNG File Format">
            <a:extLst>
              <a:ext uri="{FF2B5EF4-FFF2-40B4-BE49-F238E27FC236}">
                <a16:creationId xmlns:a16="http://schemas.microsoft.com/office/drawing/2014/main" id="{09E9CB57-4C6B-5F4D-BF01-BF2558DE8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07;p37">
            <a:extLst>
              <a:ext uri="{FF2B5EF4-FFF2-40B4-BE49-F238E27FC236}">
                <a16:creationId xmlns:a16="http://schemas.microsoft.com/office/drawing/2014/main" id="{A24106F7-B170-C75D-08E9-7742F3730EFB}"/>
              </a:ext>
            </a:extLst>
          </p:cNvPr>
          <p:cNvSpPr txBox="1">
            <a:spLocks/>
          </p:cNvSpPr>
          <p:nvPr/>
        </p:nvSpPr>
        <p:spPr>
          <a:xfrm>
            <a:off x="4572000" y="906875"/>
            <a:ext cx="3754866" cy="73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r>
              <a:rPr lang="en-US"/>
              <a:t>Estimated Cost of Increased Computing Capacity</a:t>
            </a:r>
          </a:p>
        </p:txBody>
      </p:sp>
      <p:graphicFrame>
        <p:nvGraphicFramePr>
          <p:cNvPr id="4" name="Table 3">
            <a:extLst>
              <a:ext uri="{FF2B5EF4-FFF2-40B4-BE49-F238E27FC236}">
                <a16:creationId xmlns:a16="http://schemas.microsoft.com/office/drawing/2014/main" id="{24D5A933-B030-088C-302B-B5380B651098}"/>
              </a:ext>
            </a:extLst>
          </p:cNvPr>
          <p:cNvGraphicFramePr>
            <a:graphicFrameLocks noGrp="1"/>
          </p:cNvGraphicFramePr>
          <p:nvPr>
            <p:extLst>
              <p:ext uri="{D42A27DB-BD31-4B8C-83A1-F6EECF244321}">
                <p14:modId xmlns:p14="http://schemas.microsoft.com/office/powerpoint/2010/main" val="2492427277"/>
              </p:ext>
            </p:extLst>
          </p:nvPr>
        </p:nvGraphicFramePr>
        <p:xfrm>
          <a:off x="4572000" y="1836795"/>
          <a:ext cx="3754866" cy="2296160"/>
        </p:xfrm>
        <a:graphic>
          <a:graphicData uri="http://schemas.openxmlformats.org/drawingml/2006/table">
            <a:tbl>
              <a:tblPr firstRow="1" bandRow="1">
                <a:tableStyleId>{A6ED104C-A3E9-4A36-A5D9-6F6A91411AA0}</a:tableStyleId>
              </a:tblPr>
              <a:tblGrid>
                <a:gridCol w="1877433">
                  <a:extLst>
                    <a:ext uri="{9D8B030D-6E8A-4147-A177-3AD203B41FA5}">
                      <a16:colId xmlns:a16="http://schemas.microsoft.com/office/drawing/2014/main" val="4228942322"/>
                    </a:ext>
                  </a:extLst>
                </a:gridCol>
                <a:gridCol w="1877433">
                  <a:extLst>
                    <a:ext uri="{9D8B030D-6E8A-4147-A177-3AD203B41FA5}">
                      <a16:colId xmlns:a16="http://schemas.microsoft.com/office/drawing/2014/main" val="2141759807"/>
                    </a:ext>
                  </a:extLst>
                </a:gridCol>
              </a:tblGrid>
              <a:tr h="370840">
                <a:tc>
                  <a:txBody>
                    <a:bodyPr/>
                    <a:lstStyle/>
                    <a:p>
                      <a:r>
                        <a:rPr lang="en-US" b="1"/>
                        <a:t>Estimated LLM-Level GPU Cost</a:t>
                      </a:r>
                    </a:p>
                  </a:txBody>
                  <a:tcPr/>
                </a:tc>
                <a:tc>
                  <a:txBody>
                    <a:bodyPr/>
                    <a:lstStyle/>
                    <a:p>
                      <a:r>
                        <a:rPr lang="en-US"/>
                        <a:t>$20,000</a:t>
                      </a:r>
                    </a:p>
                  </a:txBody>
                  <a:tcPr/>
                </a:tc>
                <a:extLst>
                  <a:ext uri="{0D108BD9-81ED-4DB2-BD59-A6C34878D82A}">
                    <a16:rowId xmlns:a16="http://schemas.microsoft.com/office/drawing/2014/main" val="1540602338"/>
                  </a:ext>
                </a:extLst>
              </a:tr>
              <a:tr h="370840">
                <a:tc>
                  <a:txBody>
                    <a:bodyPr/>
                    <a:lstStyle/>
                    <a:p>
                      <a:r>
                        <a:rPr lang="en-US" b="1"/>
                        <a:t>Estimated Supplier Markup</a:t>
                      </a:r>
                    </a:p>
                  </a:txBody>
                  <a:tcPr/>
                </a:tc>
                <a:tc>
                  <a:txBody>
                    <a:bodyPr/>
                    <a:lstStyle/>
                    <a:p>
                      <a:r>
                        <a:rPr lang="en-US"/>
                        <a:t>20%</a:t>
                      </a:r>
                    </a:p>
                  </a:txBody>
                  <a:tcPr/>
                </a:tc>
                <a:extLst>
                  <a:ext uri="{0D108BD9-81ED-4DB2-BD59-A6C34878D82A}">
                    <a16:rowId xmlns:a16="http://schemas.microsoft.com/office/drawing/2014/main" val="3509235460"/>
                  </a:ext>
                </a:extLst>
              </a:tr>
              <a:tr h="370840">
                <a:tc>
                  <a:txBody>
                    <a:bodyPr/>
                    <a:lstStyle/>
                    <a:p>
                      <a:r>
                        <a:rPr lang="en-US" b="1"/>
                        <a:t>Estimated Microsoft GPU Wholesale</a:t>
                      </a:r>
                    </a:p>
                  </a:txBody>
                  <a:tcPr/>
                </a:tc>
                <a:tc>
                  <a:txBody>
                    <a:bodyPr/>
                    <a:lstStyle/>
                    <a:p>
                      <a:r>
                        <a:rPr lang="en-US"/>
                        <a:t>$16,000</a:t>
                      </a:r>
                    </a:p>
                  </a:txBody>
                  <a:tcPr/>
                </a:tc>
                <a:extLst>
                  <a:ext uri="{0D108BD9-81ED-4DB2-BD59-A6C34878D82A}">
                    <a16:rowId xmlns:a16="http://schemas.microsoft.com/office/drawing/2014/main" val="1373447316"/>
                  </a:ext>
                </a:extLst>
              </a:tr>
              <a:tr h="370840">
                <a:tc>
                  <a:txBody>
                    <a:bodyPr/>
                    <a:lstStyle/>
                    <a:p>
                      <a:r>
                        <a:rPr lang="en-US" b="1"/>
                        <a:t>Quantity Requested</a:t>
                      </a:r>
                    </a:p>
                  </a:txBody>
                  <a:tcPr/>
                </a:tc>
                <a:tc>
                  <a:txBody>
                    <a:bodyPr/>
                    <a:lstStyle/>
                    <a:p>
                      <a:r>
                        <a:rPr lang="en-US"/>
                        <a:t>100,000</a:t>
                      </a:r>
                    </a:p>
                  </a:txBody>
                  <a:tcPr/>
                </a:tc>
                <a:extLst>
                  <a:ext uri="{0D108BD9-81ED-4DB2-BD59-A6C34878D82A}">
                    <a16:rowId xmlns:a16="http://schemas.microsoft.com/office/drawing/2014/main" val="1000785117"/>
                  </a:ext>
                </a:extLst>
              </a:tr>
              <a:tr h="370840">
                <a:tc>
                  <a:txBody>
                    <a:bodyPr/>
                    <a:lstStyle/>
                    <a:p>
                      <a:r>
                        <a:rPr lang="en-US" b="1"/>
                        <a:t>Total Cost</a:t>
                      </a:r>
                    </a:p>
                  </a:txBody>
                  <a:tcPr/>
                </a:tc>
                <a:tc>
                  <a:txBody>
                    <a:bodyPr/>
                    <a:lstStyle/>
                    <a:p>
                      <a:r>
                        <a:rPr lang="en-US"/>
                        <a:t>$1.6 Billion</a:t>
                      </a:r>
                    </a:p>
                  </a:txBody>
                  <a:tcPr/>
                </a:tc>
                <a:extLst>
                  <a:ext uri="{0D108BD9-81ED-4DB2-BD59-A6C34878D82A}">
                    <a16:rowId xmlns:a16="http://schemas.microsoft.com/office/drawing/2014/main" val="2560865263"/>
                  </a:ext>
                </a:extLst>
              </a:tr>
            </a:tbl>
          </a:graphicData>
        </a:graphic>
      </p:graphicFrame>
      <p:sp>
        <p:nvSpPr>
          <p:cNvPr id="9" name="Oval 8">
            <a:extLst>
              <a:ext uri="{FF2B5EF4-FFF2-40B4-BE49-F238E27FC236}">
                <a16:creationId xmlns:a16="http://schemas.microsoft.com/office/drawing/2014/main" id="{2705F512-AF28-8A31-D4A9-1154F713B823}"/>
              </a:ext>
            </a:extLst>
          </p:cNvPr>
          <p:cNvSpPr/>
          <p:nvPr/>
        </p:nvSpPr>
        <p:spPr>
          <a:xfrm>
            <a:off x="1504800" y="1307611"/>
            <a:ext cx="1659467" cy="165946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4000">
                <a:latin typeface="Alexandria Medium" panose="020B0604020202020204" charset="-78"/>
                <a:cs typeface="Alexandria Medium" panose="020B0604020202020204" charset="-78"/>
              </a:rPr>
              <a:t>98.1</a:t>
            </a:r>
            <a:endParaRPr lang="en-US" sz="4000">
              <a:latin typeface="Alexandria Medium" panose="020B0604020202020204" charset="-78"/>
              <a:cs typeface="Alexandria Medium" panose="020B0604020202020204" charset="-78"/>
            </a:endParaRPr>
          </a:p>
        </p:txBody>
      </p:sp>
    </p:spTree>
    <p:extLst>
      <p:ext uri="{BB962C8B-B14F-4D97-AF65-F5344CB8AC3E}">
        <p14:creationId xmlns:p14="http://schemas.microsoft.com/office/powerpoint/2010/main" val="2262702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7630D662-E7B1-43B9-6DA6-D00273005887}"/>
            </a:ext>
          </a:extLst>
        </p:cNvPr>
        <p:cNvGrpSpPr/>
        <p:nvPr/>
      </p:nvGrpSpPr>
      <p:grpSpPr>
        <a:xfrm>
          <a:off x="0" y="0"/>
          <a:ext cx="0" cy="0"/>
          <a:chOff x="0" y="0"/>
          <a:chExt cx="0" cy="0"/>
        </a:xfrm>
      </p:grpSpPr>
      <p:sp>
        <p:nvSpPr>
          <p:cNvPr id="533" name="Google Shape;533;p62">
            <a:extLst>
              <a:ext uri="{FF2B5EF4-FFF2-40B4-BE49-F238E27FC236}">
                <a16:creationId xmlns:a16="http://schemas.microsoft.com/office/drawing/2014/main" id="{42BB1B4E-C91C-07F9-E6EA-1BF5B6DD213D}"/>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 Summary</a:t>
            </a:r>
            <a:endParaRPr/>
          </a:p>
        </p:txBody>
      </p:sp>
      <p:sp>
        <p:nvSpPr>
          <p:cNvPr id="534" name="Google Shape;534;p62">
            <a:extLst>
              <a:ext uri="{FF2B5EF4-FFF2-40B4-BE49-F238E27FC236}">
                <a16:creationId xmlns:a16="http://schemas.microsoft.com/office/drawing/2014/main" id="{42F348BC-DF40-125D-36EA-C961C4070249}"/>
              </a:ext>
            </a:extLst>
          </p:cNvPr>
          <p:cNvSpPr txBox="1"/>
          <p:nvPr/>
        </p:nvSpPr>
        <p:spPr>
          <a:xfrm>
            <a:off x="764098" y="1731892"/>
            <a:ext cx="3623954" cy="55457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Recommendations</a:t>
            </a:r>
            <a:endParaRPr sz="1800">
              <a:solidFill>
                <a:schemeClr val="dk1"/>
              </a:solidFill>
              <a:latin typeface="Alexandria Medium"/>
              <a:ea typeface="Alexandria Medium"/>
              <a:cs typeface="Alexandria Medium"/>
              <a:sym typeface="Alexandria Medium"/>
            </a:endParaRPr>
          </a:p>
        </p:txBody>
      </p:sp>
      <p:sp>
        <p:nvSpPr>
          <p:cNvPr id="535" name="Google Shape;535;p62">
            <a:extLst>
              <a:ext uri="{FF2B5EF4-FFF2-40B4-BE49-F238E27FC236}">
                <a16:creationId xmlns:a16="http://schemas.microsoft.com/office/drawing/2014/main" id="{A7DB4BC7-530F-B3E7-5711-A42CDC35BA10}"/>
              </a:ext>
            </a:extLst>
          </p:cNvPr>
          <p:cNvSpPr txBox="1"/>
          <p:nvPr/>
        </p:nvSpPr>
        <p:spPr>
          <a:xfrm>
            <a:off x="4735228" y="1731892"/>
            <a:ext cx="3740700" cy="55457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 Strategic Impact</a:t>
            </a:r>
            <a:endParaRPr sz="1800">
              <a:solidFill>
                <a:schemeClr val="dk1"/>
              </a:solidFill>
              <a:latin typeface="Alexandria Medium"/>
              <a:ea typeface="Alexandria Medium"/>
              <a:cs typeface="Alexandria Medium"/>
              <a:sym typeface="Alexandria Medium"/>
            </a:endParaRPr>
          </a:p>
        </p:txBody>
      </p:sp>
      <p:sp>
        <p:nvSpPr>
          <p:cNvPr id="538" name="Google Shape;538;p62">
            <a:extLst>
              <a:ext uri="{FF2B5EF4-FFF2-40B4-BE49-F238E27FC236}">
                <a16:creationId xmlns:a16="http://schemas.microsoft.com/office/drawing/2014/main" id="{C75D3B79-6CF0-F0BA-2013-40AFB99ECE02}"/>
              </a:ext>
            </a:extLst>
          </p:cNvPr>
          <p:cNvSpPr txBox="1"/>
          <p:nvPr/>
        </p:nvSpPr>
        <p:spPr>
          <a:xfrm>
            <a:off x="764098" y="1114450"/>
            <a:ext cx="771183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OpenAI </a:t>
            </a:r>
            <a:endParaRPr sz="1800">
              <a:solidFill>
                <a:schemeClr val="dk1"/>
              </a:solidFill>
              <a:latin typeface="Alexandria Medium"/>
              <a:ea typeface="Alexandria Medium"/>
              <a:cs typeface="Alexandria Medium"/>
              <a:sym typeface="Alexandria Medium"/>
            </a:endParaRPr>
          </a:p>
        </p:txBody>
      </p:sp>
      <p:pic>
        <p:nvPicPr>
          <p:cNvPr id="2" name="Picture 4" descr="OpenAI Logo Download in SVG Vector or PNG File Format">
            <a:extLst>
              <a:ext uri="{FF2B5EF4-FFF2-40B4-BE49-F238E27FC236}">
                <a16:creationId xmlns:a16="http://schemas.microsoft.com/office/drawing/2014/main" id="{C3015D54-E596-C6DF-1613-EBC9D20C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a:extLst>
              <a:ext uri="{FF2B5EF4-FFF2-40B4-BE49-F238E27FC236}">
                <a16:creationId xmlns:a16="http://schemas.microsoft.com/office/drawing/2014/main" id="{C6F16F5A-B8EE-4540-769D-34DBB26B07D5}"/>
              </a:ext>
            </a:extLst>
          </p:cNvPr>
          <p:cNvGraphicFramePr/>
          <p:nvPr>
            <p:extLst>
              <p:ext uri="{D42A27DB-BD31-4B8C-83A1-F6EECF244321}">
                <p14:modId xmlns:p14="http://schemas.microsoft.com/office/powerpoint/2010/main" val="1125853379"/>
              </p:ext>
            </p:extLst>
          </p:nvPr>
        </p:nvGraphicFramePr>
        <p:xfrm>
          <a:off x="4715978" y="3249439"/>
          <a:ext cx="3759950" cy="6247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F69F95E1-272D-DB67-C237-C16DE3453F7F}"/>
              </a:ext>
            </a:extLst>
          </p:cNvPr>
          <p:cNvGraphicFramePr/>
          <p:nvPr>
            <p:extLst>
              <p:ext uri="{D42A27DB-BD31-4B8C-83A1-F6EECF244321}">
                <p14:modId xmlns:p14="http://schemas.microsoft.com/office/powerpoint/2010/main" val="2073978539"/>
              </p:ext>
            </p:extLst>
          </p:nvPr>
        </p:nvGraphicFramePr>
        <p:xfrm>
          <a:off x="764098" y="3249439"/>
          <a:ext cx="3623954" cy="6247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9" name="Straight Connector 18">
            <a:extLst>
              <a:ext uri="{FF2B5EF4-FFF2-40B4-BE49-F238E27FC236}">
                <a16:creationId xmlns:a16="http://schemas.microsoft.com/office/drawing/2014/main" id="{1D62D82C-C09F-E989-3835-86A75AB7B5C2}"/>
              </a:ext>
            </a:extLst>
          </p:cNvPr>
          <p:cNvCxnSpPr>
            <a:cxnSpLocks/>
            <a:endCxn id="16" idx="1"/>
          </p:cNvCxnSpPr>
          <p:nvPr/>
        </p:nvCxnSpPr>
        <p:spPr>
          <a:xfrm flipV="1">
            <a:off x="4386336" y="3561791"/>
            <a:ext cx="329642" cy="454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1" name="Diagram 10">
            <a:extLst>
              <a:ext uri="{FF2B5EF4-FFF2-40B4-BE49-F238E27FC236}">
                <a16:creationId xmlns:a16="http://schemas.microsoft.com/office/drawing/2014/main" id="{59F44980-89EC-D38D-85A9-8A311D287E39}"/>
              </a:ext>
            </a:extLst>
          </p:cNvPr>
          <p:cNvGraphicFramePr/>
          <p:nvPr>
            <p:extLst>
              <p:ext uri="{D42A27DB-BD31-4B8C-83A1-F6EECF244321}">
                <p14:modId xmlns:p14="http://schemas.microsoft.com/office/powerpoint/2010/main" val="1166723886"/>
              </p:ext>
            </p:extLst>
          </p:nvPr>
        </p:nvGraphicFramePr>
        <p:xfrm>
          <a:off x="764098" y="2459057"/>
          <a:ext cx="3623954" cy="624705"/>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3" name="Diagram 12">
            <a:extLst>
              <a:ext uri="{FF2B5EF4-FFF2-40B4-BE49-F238E27FC236}">
                <a16:creationId xmlns:a16="http://schemas.microsoft.com/office/drawing/2014/main" id="{81BF8FF2-FF42-414D-35B7-DDE7B1B6EA48}"/>
              </a:ext>
            </a:extLst>
          </p:cNvPr>
          <p:cNvGraphicFramePr/>
          <p:nvPr>
            <p:extLst>
              <p:ext uri="{D42A27DB-BD31-4B8C-83A1-F6EECF244321}">
                <p14:modId xmlns:p14="http://schemas.microsoft.com/office/powerpoint/2010/main" val="1411661102"/>
              </p:ext>
            </p:extLst>
          </p:nvPr>
        </p:nvGraphicFramePr>
        <p:xfrm>
          <a:off x="4701748" y="2459057"/>
          <a:ext cx="3774180" cy="62470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cxnSp>
        <p:nvCxnSpPr>
          <p:cNvPr id="23" name="Straight Connector 22">
            <a:extLst>
              <a:ext uri="{FF2B5EF4-FFF2-40B4-BE49-F238E27FC236}">
                <a16:creationId xmlns:a16="http://schemas.microsoft.com/office/drawing/2014/main" id="{4703EE8E-C025-1E44-8850-3E6CF01794C8}"/>
              </a:ext>
            </a:extLst>
          </p:cNvPr>
          <p:cNvCxnSpPr>
            <a:cxnSpLocks/>
            <a:endCxn id="13" idx="1"/>
          </p:cNvCxnSpPr>
          <p:nvPr/>
        </p:nvCxnSpPr>
        <p:spPr>
          <a:xfrm>
            <a:off x="4388052" y="2771409"/>
            <a:ext cx="313696"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15" name="Diagram 14">
            <a:extLst>
              <a:ext uri="{FF2B5EF4-FFF2-40B4-BE49-F238E27FC236}">
                <a16:creationId xmlns:a16="http://schemas.microsoft.com/office/drawing/2014/main" id="{66215FE4-0C74-79E9-DC39-C0EDE50BA93E}"/>
              </a:ext>
            </a:extLst>
          </p:cNvPr>
          <p:cNvGraphicFramePr/>
          <p:nvPr>
            <p:extLst>
              <p:ext uri="{D42A27DB-BD31-4B8C-83A1-F6EECF244321}">
                <p14:modId xmlns:p14="http://schemas.microsoft.com/office/powerpoint/2010/main" val="2114677337"/>
              </p:ext>
            </p:extLst>
          </p:nvPr>
        </p:nvGraphicFramePr>
        <p:xfrm>
          <a:off x="4728138" y="4050969"/>
          <a:ext cx="3747790" cy="624705"/>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cxnSp>
        <p:nvCxnSpPr>
          <p:cNvPr id="22" name="Straight Connector 21">
            <a:extLst>
              <a:ext uri="{FF2B5EF4-FFF2-40B4-BE49-F238E27FC236}">
                <a16:creationId xmlns:a16="http://schemas.microsoft.com/office/drawing/2014/main" id="{30E51798-2016-F455-B778-202C0007F829}"/>
              </a:ext>
            </a:extLst>
          </p:cNvPr>
          <p:cNvCxnSpPr>
            <a:cxnSpLocks/>
            <a:endCxn id="15" idx="1"/>
          </p:cNvCxnSpPr>
          <p:nvPr/>
        </p:nvCxnSpPr>
        <p:spPr>
          <a:xfrm flipV="1">
            <a:off x="4354046" y="4363321"/>
            <a:ext cx="374092" cy="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5" name="Group 24">
            <a:extLst>
              <a:ext uri="{FF2B5EF4-FFF2-40B4-BE49-F238E27FC236}">
                <a16:creationId xmlns:a16="http://schemas.microsoft.com/office/drawing/2014/main" id="{61334743-B9AE-FCCB-5645-A73B45C4EEFA}"/>
              </a:ext>
            </a:extLst>
          </p:cNvPr>
          <p:cNvGrpSpPr/>
          <p:nvPr/>
        </p:nvGrpSpPr>
        <p:grpSpPr>
          <a:xfrm>
            <a:off x="787164" y="4050969"/>
            <a:ext cx="3600888" cy="624705"/>
            <a:chOff x="3653" y="0"/>
            <a:chExt cx="3737046" cy="624705"/>
          </a:xfrm>
        </p:grpSpPr>
        <p:sp>
          <p:nvSpPr>
            <p:cNvPr id="26" name="Rectangle: Rounded Corners 25">
              <a:extLst>
                <a:ext uri="{FF2B5EF4-FFF2-40B4-BE49-F238E27FC236}">
                  <a16:creationId xmlns:a16="http://schemas.microsoft.com/office/drawing/2014/main" id="{4F3C925A-9908-9C5E-DC03-820FFDAF63E3}"/>
                </a:ext>
              </a:extLst>
            </p:cNvPr>
            <p:cNvSpPr/>
            <p:nvPr/>
          </p:nvSpPr>
          <p:spPr>
            <a:xfrm>
              <a:off x="3653" y="0"/>
              <a:ext cx="3737046" cy="624705"/>
            </a:xfrm>
            <a:prstGeom prst="roundRect">
              <a:avLst>
                <a:gd name="adj" fmla="val 10000"/>
              </a:avLst>
            </a:prstGeom>
            <a:solidFill>
              <a:schemeClr val="bg1"/>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Rectangle: Rounded Corners 4">
              <a:extLst>
                <a:ext uri="{FF2B5EF4-FFF2-40B4-BE49-F238E27FC236}">
                  <a16:creationId xmlns:a16="http://schemas.microsoft.com/office/drawing/2014/main" id="{A1F4D8FF-F66A-C07A-58D5-FDC15749D762}"/>
                </a:ext>
              </a:extLst>
            </p:cNvPr>
            <p:cNvSpPr txBox="1"/>
            <p:nvPr/>
          </p:nvSpPr>
          <p:spPr>
            <a:xfrm>
              <a:off x="21950" y="18297"/>
              <a:ext cx="3700452" cy="588111"/>
            </a:xfrm>
            <a:prstGeom prst="rect">
              <a:avLst/>
            </a:prstGeom>
            <a:ln w="19050"/>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solidFill>
                    <a:schemeClr val="tx1"/>
                  </a:solidFill>
                </a:rPr>
                <a:t>Hybrid Approach to Development and Safety</a:t>
              </a:r>
              <a:endParaRPr lang="en-US" sz="1700" kern="1200">
                <a:solidFill>
                  <a:schemeClr val="tx1"/>
                </a:solidFill>
              </a:endParaRPr>
            </a:p>
          </p:txBody>
        </p:sp>
      </p:grpSp>
    </p:spTree>
    <p:extLst>
      <p:ext uri="{BB962C8B-B14F-4D97-AF65-F5344CB8AC3E}">
        <p14:creationId xmlns:p14="http://schemas.microsoft.com/office/powerpoint/2010/main" val="127853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BBAFE2E9-C2BD-D445-5D67-CB691AD55F26}"/>
            </a:ext>
          </a:extLst>
        </p:cNvPr>
        <p:cNvGrpSpPr/>
        <p:nvPr/>
      </p:nvGrpSpPr>
      <p:grpSpPr>
        <a:xfrm>
          <a:off x="0" y="0"/>
          <a:ext cx="0" cy="0"/>
          <a:chOff x="0" y="0"/>
          <a:chExt cx="0" cy="0"/>
        </a:xfrm>
      </p:grpSpPr>
      <p:sp>
        <p:nvSpPr>
          <p:cNvPr id="227" name="Google Shape;227;p38">
            <a:extLst>
              <a:ext uri="{FF2B5EF4-FFF2-40B4-BE49-F238E27FC236}">
                <a16:creationId xmlns:a16="http://schemas.microsoft.com/office/drawing/2014/main" id="{70162A6F-FE10-9EB9-96A8-E5B10C50E466}"/>
              </a:ext>
            </a:extLst>
          </p:cNvPr>
          <p:cNvSpPr txBox="1">
            <a:spLocks noGrp="1"/>
          </p:cNvSpPr>
          <p:nvPr>
            <p:ph type="title"/>
          </p:nvPr>
        </p:nvSpPr>
        <p:spPr>
          <a:xfrm>
            <a:off x="715099" y="2259575"/>
            <a:ext cx="4757445" cy="23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pic>
        <p:nvPicPr>
          <p:cNvPr id="2" name="Picture 4" descr="OpenAI Logo Download in SVG Vector or PNG File Format">
            <a:extLst>
              <a:ext uri="{FF2B5EF4-FFF2-40B4-BE49-F238E27FC236}">
                <a16:creationId xmlns:a16="http://schemas.microsoft.com/office/drawing/2014/main" id="{378DC580-154C-8BF4-5A98-8235E6173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17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6"/>
        <p:cNvGrpSpPr/>
        <p:nvPr/>
      </p:nvGrpSpPr>
      <p:grpSpPr>
        <a:xfrm>
          <a:off x="0" y="0"/>
          <a:ext cx="0" cy="0"/>
          <a:chOff x="0" y="0"/>
          <a:chExt cx="0" cy="0"/>
        </a:xfrm>
      </p:grpSpPr>
      <p:sp>
        <p:nvSpPr>
          <p:cNvPr id="657" name="Google Shape;657;p70"/>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Appendix – Table of Contents</a:t>
            </a:r>
            <a:endParaRPr/>
          </a:p>
        </p:txBody>
      </p:sp>
      <p:sp>
        <p:nvSpPr>
          <p:cNvPr id="658" name="Google Shape;658;p70"/>
          <p:cNvSpPr txBox="1">
            <a:spLocks noGrp="1"/>
          </p:cNvSpPr>
          <p:nvPr>
            <p:ph type="body" idx="4294967295"/>
          </p:nvPr>
        </p:nvSpPr>
        <p:spPr>
          <a:xfrm>
            <a:off x="715100" y="1083699"/>
            <a:ext cx="4280763" cy="4059801"/>
          </a:xfrm>
          <a:prstGeom prst="rect">
            <a:avLst/>
          </a:prstGeom>
          <a:ln>
            <a:noFill/>
          </a:ln>
        </p:spPr>
        <p:txBody>
          <a:bodyPr spcFirstLastPara="1" wrap="square" lIns="91425" tIns="91425" rIns="91425" bIns="91425" anchor="t" anchorCtr="0">
            <a:noAutofit/>
          </a:bodyPr>
          <a:lstStyle/>
          <a:p>
            <a:pPr marL="274320" lvl="0" indent="-213359" algn="l" rtl="0">
              <a:spcBef>
                <a:spcPts val="1000"/>
              </a:spcBef>
              <a:buClr>
                <a:schemeClr val="lt2"/>
              </a:buClr>
              <a:buSzPts val="1200"/>
              <a:buChar char="■"/>
            </a:pPr>
            <a:r>
              <a:rPr lang="en-US" u="sng">
                <a:solidFill>
                  <a:schemeClr val="hlink"/>
                </a:solidFill>
                <a:hlinkClick r:id="rId3" action="ppaction://hlinksldjump"/>
              </a:rPr>
              <a:t>Pestel Analysis</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4" action="ppaction://hlinksldjump"/>
              </a:rPr>
              <a:t>Increase B2B Utilization – User Numbers</a:t>
            </a:r>
            <a:r>
              <a:rPr lang="en-US" u="sng">
                <a:solidFill>
                  <a:schemeClr val="hlink"/>
                </a:solidFill>
              </a:rPr>
              <a:t> </a:t>
            </a:r>
          </a:p>
          <a:p>
            <a:pPr marL="274320" lvl="0" indent="-213359" algn="l" rtl="0">
              <a:spcBef>
                <a:spcPts val="1000"/>
              </a:spcBef>
              <a:buClr>
                <a:schemeClr val="lt2"/>
              </a:buClr>
              <a:buSzPts val="1200"/>
              <a:buChar char="■"/>
            </a:pPr>
            <a:r>
              <a:rPr lang="en-US" u="sng">
                <a:solidFill>
                  <a:schemeClr val="hlink"/>
                </a:solidFill>
                <a:hlinkClick r:id="rId5" action="ppaction://hlinksldjump"/>
              </a:rPr>
              <a:t>Increase B2B Utilization</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6" action="ppaction://hlinksldjump"/>
              </a:rPr>
              <a:t>AI Refinement B2B Partnerships – Prompt</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7" action="ppaction://hlinksldjump"/>
              </a:rPr>
              <a:t>AI Refinement B2B Partnerships – Response</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8" action="ppaction://hlinksldjump"/>
              </a:rPr>
              <a:t>AI Refinement B2B Partnerships – Use</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9" action="ppaction://hlinksldjump"/>
              </a:rPr>
              <a:t>Invest in Computing Capacity</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10" action="ppaction://hlinksldjump"/>
              </a:rPr>
              <a:t>Invest in Computing Capacity – Costs</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11" action="ppaction://hlinksldjump"/>
              </a:rPr>
              <a:t>AI Refinement Invest in Computing capacity- Prompt</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12" action="ppaction://hlinksldjump"/>
              </a:rPr>
              <a:t>AI Refinement Invest in Computing capacity- Response</a:t>
            </a:r>
            <a:endParaRPr lang="en-US" u="sng">
              <a:solidFill>
                <a:schemeClr val="hlink"/>
              </a:solidFill>
            </a:endParaRPr>
          </a:p>
          <a:p>
            <a:pPr marL="274320" lvl="0" indent="-213359" algn="l" rtl="0">
              <a:spcBef>
                <a:spcPts val="1000"/>
              </a:spcBef>
              <a:buClr>
                <a:schemeClr val="lt2"/>
              </a:buClr>
              <a:buSzPts val="1200"/>
              <a:buChar char="■"/>
            </a:pPr>
            <a:r>
              <a:rPr lang="en-US" u="sng">
                <a:solidFill>
                  <a:schemeClr val="hlink"/>
                </a:solidFill>
                <a:hlinkClick r:id="rId13" action="ppaction://hlinksldjump"/>
              </a:rPr>
              <a:t>AI Refinement Invest in Computing capacity- Uses</a:t>
            </a:r>
            <a:endParaRPr lang="en-US" u="sng">
              <a:solidFill>
                <a:schemeClr val="hlink"/>
              </a:solidFill>
            </a:endParaRPr>
          </a:p>
          <a:p>
            <a:pPr marL="274320" lvl="0" indent="-213359" algn="l" rtl="0">
              <a:spcBef>
                <a:spcPts val="1000"/>
              </a:spcBef>
              <a:buClr>
                <a:schemeClr val="lt2"/>
              </a:buClr>
              <a:buSzPts val="1200"/>
              <a:buChar char="■"/>
            </a:pPr>
            <a:endParaRPr lang="en" u="sng">
              <a:solidFill>
                <a:schemeClr val="hlink"/>
              </a:solidFill>
            </a:endParaRPr>
          </a:p>
          <a:p>
            <a:pPr marL="274320" lvl="0" indent="-213359" algn="l" rtl="0">
              <a:spcBef>
                <a:spcPts val="1000"/>
              </a:spcBef>
              <a:spcAft>
                <a:spcPts val="1000"/>
              </a:spcAft>
              <a:buClr>
                <a:schemeClr val="lt2"/>
              </a:buClr>
              <a:buSzPts val="1200"/>
              <a:buChar char="■"/>
            </a:pPr>
            <a:endParaRPr lang="en"/>
          </a:p>
        </p:txBody>
      </p:sp>
      <p:sp>
        <p:nvSpPr>
          <p:cNvPr id="2" name="Google Shape;658;p70">
            <a:extLst>
              <a:ext uri="{FF2B5EF4-FFF2-40B4-BE49-F238E27FC236}">
                <a16:creationId xmlns:a16="http://schemas.microsoft.com/office/drawing/2014/main" id="{490D2296-B929-F3D6-B1BC-1D50D8D7524D}"/>
              </a:ext>
            </a:extLst>
          </p:cNvPr>
          <p:cNvSpPr txBox="1">
            <a:spLocks/>
          </p:cNvSpPr>
          <p:nvPr/>
        </p:nvSpPr>
        <p:spPr>
          <a:xfrm>
            <a:off x="4995863" y="1083698"/>
            <a:ext cx="4011994" cy="4059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2pPr>
            <a:lvl3pPr marL="1371600" marR="0" lvl="2"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3pPr>
            <a:lvl4pPr marL="1828800" marR="0" lvl="3"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4pPr>
            <a:lvl5pPr marL="2286000" marR="0" lvl="4"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5pPr>
            <a:lvl6pPr marL="2743200" marR="0" lvl="5"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6pPr>
            <a:lvl7pPr marL="3200400" marR="0" lvl="6"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7pPr>
            <a:lvl8pPr marL="3657600" marR="0" lvl="7"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8pPr>
            <a:lvl9pPr marL="4114800" marR="0" lvl="8" indent="-304800" algn="l" rtl="0">
              <a:lnSpc>
                <a:spcPct val="100000"/>
              </a:lnSpc>
              <a:spcBef>
                <a:spcPts val="0"/>
              </a:spcBef>
              <a:spcAft>
                <a:spcPts val="0"/>
              </a:spcAft>
              <a:buClr>
                <a:schemeClr val="dk1"/>
              </a:buClr>
              <a:buSzPts val="1200"/>
              <a:buFont typeface="Albert Sans"/>
              <a:buChar char="■"/>
              <a:defRPr sz="1200" b="0" i="0" u="none" strike="noStrike" cap="none">
                <a:solidFill>
                  <a:schemeClr val="dk1"/>
                </a:solidFill>
                <a:latin typeface="Albert Sans"/>
                <a:ea typeface="Albert Sans"/>
                <a:cs typeface="Albert Sans"/>
                <a:sym typeface="Albert Sans"/>
              </a:defRPr>
            </a:lvl9pPr>
          </a:lstStyle>
          <a:p>
            <a:pPr marL="274320" indent="-213359">
              <a:spcBef>
                <a:spcPts val="1000"/>
              </a:spcBef>
              <a:buClr>
                <a:schemeClr val="lt2"/>
              </a:buClr>
              <a:buFont typeface="Albert Sans"/>
              <a:buChar char="■"/>
            </a:pPr>
            <a:r>
              <a:rPr lang="en-US">
                <a:hlinkClick r:id="rId14" action="ppaction://hlinksldjump"/>
              </a:rPr>
              <a:t>Balancing Innovation and Safety</a:t>
            </a:r>
            <a:endParaRPr lang="en-US"/>
          </a:p>
          <a:p>
            <a:pPr marL="274320" indent="-213359">
              <a:spcBef>
                <a:spcPts val="1000"/>
              </a:spcBef>
              <a:buClr>
                <a:schemeClr val="lt2"/>
              </a:buClr>
              <a:buFont typeface="Albert Sans"/>
              <a:buChar char="■"/>
            </a:pPr>
            <a:r>
              <a:rPr lang="en-US">
                <a:hlinkClick r:id="rId15" action="ppaction://hlinksldjump"/>
              </a:rPr>
              <a:t>Timeline</a:t>
            </a:r>
            <a:endParaRPr lang="en-US"/>
          </a:p>
          <a:p>
            <a:pPr marL="274320" indent="-213359">
              <a:spcBef>
                <a:spcPts val="1000"/>
              </a:spcBef>
              <a:spcAft>
                <a:spcPts val="1000"/>
              </a:spcAft>
              <a:buClr>
                <a:schemeClr val="lt2"/>
              </a:buClr>
              <a:buFont typeface="Albert Sans"/>
              <a:buChar char="■"/>
            </a:pPr>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
          <a:extLst>
            <a:ext uri="{FF2B5EF4-FFF2-40B4-BE49-F238E27FC236}">
              <a16:creationId xmlns:a16="http://schemas.microsoft.com/office/drawing/2014/main" id="{E75F9EB3-BD18-1E5C-E4DE-E8BB4E46804E}"/>
            </a:ext>
          </a:extLst>
        </p:cNvPr>
        <p:cNvGrpSpPr/>
        <p:nvPr/>
      </p:nvGrpSpPr>
      <p:grpSpPr>
        <a:xfrm>
          <a:off x="0" y="0"/>
          <a:ext cx="0" cy="0"/>
          <a:chOff x="0" y="0"/>
          <a:chExt cx="0" cy="0"/>
        </a:xfrm>
      </p:grpSpPr>
      <p:sp>
        <p:nvSpPr>
          <p:cNvPr id="620" name="Google Shape;620;p67">
            <a:extLst>
              <a:ext uri="{FF2B5EF4-FFF2-40B4-BE49-F238E27FC236}">
                <a16:creationId xmlns:a16="http://schemas.microsoft.com/office/drawing/2014/main" id="{590F3FD7-BED2-3F8C-E2C2-17C81725B677}"/>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Pestel Analysis</a:t>
            </a:r>
            <a:endParaRPr/>
          </a:p>
        </p:txBody>
      </p:sp>
      <p:graphicFrame>
        <p:nvGraphicFramePr>
          <p:cNvPr id="621" name="Google Shape;621;p67">
            <a:extLst>
              <a:ext uri="{FF2B5EF4-FFF2-40B4-BE49-F238E27FC236}">
                <a16:creationId xmlns:a16="http://schemas.microsoft.com/office/drawing/2014/main" id="{101912A6-71E8-31AF-4D5F-9BAEF1A84B45}"/>
              </a:ext>
            </a:extLst>
          </p:cNvPr>
          <p:cNvGraphicFramePr/>
          <p:nvPr>
            <p:extLst>
              <p:ext uri="{D42A27DB-BD31-4B8C-83A1-F6EECF244321}">
                <p14:modId xmlns:p14="http://schemas.microsoft.com/office/powerpoint/2010/main" val="121511809"/>
              </p:ext>
            </p:extLst>
          </p:nvPr>
        </p:nvGraphicFramePr>
        <p:xfrm>
          <a:off x="35000" y="1368166"/>
          <a:ext cx="9043374" cy="2098890"/>
        </p:xfrm>
        <a:graphic>
          <a:graphicData uri="http://schemas.openxmlformats.org/drawingml/2006/table">
            <a:tbl>
              <a:tblPr>
                <a:noFill/>
                <a:tableStyleId>{A6ED104C-A3E9-4A36-A5D9-6F6A91411AA0}</a:tableStyleId>
              </a:tblPr>
              <a:tblGrid>
                <a:gridCol w="1507229">
                  <a:extLst>
                    <a:ext uri="{9D8B030D-6E8A-4147-A177-3AD203B41FA5}">
                      <a16:colId xmlns:a16="http://schemas.microsoft.com/office/drawing/2014/main" val="20000"/>
                    </a:ext>
                  </a:extLst>
                </a:gridCol>
                <a:gridCol w="1507229">
                  <a:extLst>
                    <a:ext uri="{9D8B030D-6E8A-4147-A177-3AD203B41FA5}">
                      <a16:colId xmlns:a16="http://schemas.microsoft.com/office/drawing/2014/main" val="20001"/>
                    </a:ext>
                  </a:extLst>
                </a:gridCol>
                <a:gridCol w="1507229">
                  <a:extLst>
                    <a:ext uri="{9D8B030D-6E8A-4147-A177-3AD203B41FA5}">
                      <a16:colId xmlns:a16="http://schemas.microsoft.com/office/drawing/2014/main" val="20002"/>
                    </a:ext>
                  </a:extLst>
                </a:gridCol>
                <a:gridCol w="1507229">
                  <a:extLst>
                    <a:ext uri="{9D8B030D-6E8A-4147-A177-3AD203B41FA5}">
                      <a16:colId xmlns:a16="http://schemas.microsoft.com/office/drawing/2014/main" val="20003"/>
                    </a:ext>
                  </a:extLst>
                </a:gridCol>
                <a:gridCol w="1507229">
                  <a:extLst>
                    <a:ext uri="{9D8B030D-6E8A-4147-A177-3AD203B41FA5}">
                      <a16:colId xmlns:a16="http://schemas.microsoft.com/office/drawing/2014/main" val="20004"/>
                    </a:ext>
                  </a:extLst>
                </a:gridCol>
                <a:gridCol w="1507229">
                  <a:extLst>
                    <a:ext uri="{9D8B030D-6E8A-4147-A177-3AD203B41FA5}">
                      <a16:colId xmlns:a16="http://schemas.microsoft.com/office/drawing/2014/main" val="1035903251"/>
                    </a:ext>
                  </a:extLst>
                </a:gridCol>
              </a:tblGrid>
              <a:tr h="453000">
                <a:tc>
                  <a:txBody>
                    <a:bodyPr/>
                    <a:lstStyle/>
                    <a:p>
                      <a:pPr marL="0" lvl="0" indent="0" algn="ctr" rtl="0">
                        <a:spcBef>
                          <a:spcPts val="0"/>
                        </a:spcBef>
                        <a:spcAft>
                          <a:spcPts val="0"/>
                        </a:spcAft>
                        <a:buNone/>
                      </a:pPr>
                      <a:r>
                        <a:rPr lang="en" sz="1400">
                          <a:solidFill>
                            <a:schemeClr val="lt1"/>
                          </a:solidFill>
                          <a:latin typeface="Alexandria"/>
                          <a:ea typeface="Alexandria"/>
                          <a:cs typeface="Alexandria"/>
                          <a:sym typeface="Alexandria"/>
                        </a:rPr>
                        <a:t>Political </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lt1"/>
                          </a:solidFill>
                          <a:latin typeface="Alexandria"/>
                          <a:ea typeface="Alexandria"/>
                          <a:cs typeface="Alexandria"/>
                          <a:sym typeface="Alexandria"/>
                        </a:rPr>
                        <a:t>Economic</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lt1"/>
                          </a:solidFill>
                          <a:latin typeface="Alexandria"/>
                          <a:ea typeface="Alexandria"/>
                          <a:cs typeface="Alexandria"/>
                          <a:sym typeface="Alexandria"/>
                        </a:rPr>
                        <a:t>Social</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lt1"/>
                          </a:solidFill>
                          <a:latin typeface="Alexandria"/>
                          <a:ea typeface="Alexandria"/>
                          <a:cs typeface="Alexandria"/>
                          <a:sym typeface="Alexandria"/>
                        </a:rPr>
                        <a:t>Technological</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lt1"/>
                          </a:solidFill>
                          <a:latin typeface="Alexandria"/>
                          <a:ea typeface="Alexandria"/>
                          <a:cs typeface="Alexandria"/>
                          <a:sym typeface="Alexandria"/>
                        </a:rPr>
                        <a:t>Environmental</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a:solidFill>
                            <a:schemeClr val="lt1"/>
                          </a:solidFill>
                          <a:latin typeface="Alexandria"/>
                          <a:ea typeface="Alexandria"/>
                          <a:cs typeface="Alexandria"/>
                          <a:sym typeface="Alexandria"/>
                        </a:rPr>
                        <a:t>Legal</a:t>
                      </a:r>
                      <a:endParaRPr sz="1400">
                        <a:solidFill>
                          <a:schemeClr val="lt1"/>
                        </a:solidFill>
                        <a:latin typeface="Alexandria"/>
                        <a:ea typeface="Alexandria"/>
                        <a:cs typeface="Alexandria"/>
                        <a:sym typeface="Alexandri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95300">
                <a:tc>
                  <a:txBody>
                    <a:bodyPr/>
                    <a:lstStyle/>
                    <a:p>
                      <a:pPr marL="0" lvl="0" indent="0" algn="l" rtl="0">
                        <a:spcBef>
                          <a:spcPts val="0"/>
                        </a:spcBef>
                        <a:spcAft>
                          <a:spcPts val="0"/>
                        </a:spcAft>
                        <a:buNone/>
                      </a:pPr>
                      <a:r>
                        <a:rPr lang="en-US" sz="1200">
                          <a:solidFill>
                            <a:schemeClr val="dk1"/>
                          </a:solidFill>
                          <a:latin typeface="Albert Sans"/>
                          <a:ea typeface="Albert Sans"/>
                          <a:cs typeface="Albert Sans"/>
                          <a:sym typeface="Albert Sans"/>
                        </a:rPr>
                        <a:t>Government regulation will have an influence on the direction of the business and how the company determines their ethics principles.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chemeClr val="dk1"/>
                          </a:solidFill>
                          <a:latin typeface="Albert Sans"/>
                          <a:ea typeface="Albert Sans"/>
                          <a:cs typeface="Albert Sans"/>
                          <a:sym typeface="Albert Sans"/>
                        </a:rPr>
                        <a:t>Includes resources from investment for R&amp;D and capability improvement.  Analysis is also required for market</a:t>
                      </a:r>
                      <a:r>
                        <a:rPr lang="en-US" sz="1200" baseline="0">
                          <a:solidFill>
                            <a:schemeClr val="dk1"/>
                          </a:solidFill>
                          <a:latin typeface="Albert Sans"/>
                          <a:ea typeface="Albert Sans"/>
                          <a:cs typeface="Albert Sans"/>
                          <a:sym typeface="Albert Sans"/>
                        </a:rPr>
                        <a:t> demand.</a:t>
                      </a:r>
                      <a:endParaRPr lang="en-US"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AI companies rely on the public believing that AI benefits humanity</a:t>
                      </a:r>
                      <a:r>
                        <a:rPr lang="en" sz="1200" baseline="0">
                          <a:solidFill>
                            <a:schemeClr val="dk1"/>
                          </a:solidFill>
                          <a:latin typeface="Albert Sans"/>
                          <a:ea typeface="Albert Sans"/>
                          <a:cs typeface="Albert Sans"/>
                          <a:sym typeface="Albert Sans"/>
                        </a:rPr>
                        <a:t> as a whole.</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OpenAI must remain as a market leader for integration and innovation for relevent industries.</a:t>
                      </a:r>
                      <a:endParaRPr lang="en-US"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AI can have a high footprint due to computing power, but can also be used to find efficient solutions.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chemeClr val="dk1"/>
                          </a:solidFill>
                          <a:latin typeface="Albert Sans"/>
                          <a:ea typeface="Albert Sans"/>
                          <a:cs typeface="Albert Sans"/>
                          <a:sym typeface="Albert Sans"/>
                        </a:rPr>
                        <a:t>Legal can be the basis behind ethics and compliance regulations.</a:t>
                      </a:r>
                      <a:endParaRPr sz="1200">
                        <a:solidFill>
                          <a:schemeClr val="dk1"/>
                        </a:solidFill>
                        <a:latin typeface="Albert Sans"/>
                        <a:ea typeface="Albert Sans"/>
                        <a:cs typeface="Albert Sans"/>
                        <a:sym typeface="Albert Sans"/>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4" descr="OpenAI Logo Download in SVG Vector or PNG File Format">
            <a:extLst>
              <a:ext uri="{FF2B5EF4-FFF2-40B4-BE49-F238E27FC236}">
                <a16:creationId xmlns:a16="http://schemas.microsoft.com/office/drawing/2014/main" id="{CC4470D4-5A35-3B7E-5611-5E57C7247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316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2" name="Content Placeholder 3" descr="A group of people posing for a photo&#10;&#10;Description automatically generated">
            <a:extLst>
              <a:ext uri="{FF2B5EF4-FFF2-40B4-BE49-F238E27FC236}">
                <a16:creationId xmlns:a16="http://schemas.microsoft.com/office/drawing/2014/main" id="{9C3A3A9B-5C7A-57B3-53F8-6A58D42D8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252" y="1083700"/>
            <a:ext cx="4821495" cy="3213897"/>
          </a:xfrm>
          <a:prstGeom prst="rect">
            <a:avLst/>
          </a:prstGeom>
          <a:noFill/>
          <a:ln>
            <a:noFill/>
          </a:ln>
        </p:spPr>
      </p:pic>
      <p:sp>
        <p:nvSpPr>
          <p:cNvPr id="628" name="Google Shape;628;p68"/>
          <p:cNvSpPr txBox="1">
            <a:spLocks noGrp="1"/>
          </p:cNvSpPr>
          <p:nvPr>
            <p:ph type="title"/>
          </p:nvPr>
        </p:nvSpPr>
        <p:spPr>
          <a:xfrm>
            <a:off x="680332" y="260649"/>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29" name="Google Shape;629;p68"/>
          <p:cNvSpPr txBox="1">
            <a:spLocks noGrp="1"/>
          </p:cNvSpPr>
          <p:nvPr>
            <p:ph type="subTitle" idx="2"/>
          </p:nvPr>
        </p:nvSpPr>
        <p:spPr>
          <a:xfrm>
            <a:off x="3343518" y="4479465"/>
            <a:ext cx="136070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tx1"/>
                </a:solidFill>
              </a:rPr>
              <a:t>Anthony </a:t>
            </a:r>
          </a:p>
          <a:p>
            <a:pPr marL="0" lvl="0" indent="0" algn="ctr" rtl="0">
              <a:spcBef>
                <a:spcPts val="0"/>
              </a:spcBef>
              <a:spcAft>
                <a:spcPts val="0"/>
              </a:spcAft>
              <a:buNone/>
            </a:pPr>
            <a:r>
              <a:rPr lang="en" sz="1200">
                <a:solidFill>
                  <a:schemeClr val="tx1"/>
                </a:solidFill>
              </a:rPr>
              <a:t>Rampino</a:t>
            </a:r>
            <a:endParaRPr lang="en-US" sz="1200">
              <a:solidFill>
                <a:schemeClr val="tx1"/>
              </a:solidFill>
            </a:endParaRPr>
          </a:p>
        </p:txBody>
      </p:sp>
      <p:sp>
        <p:nvSpPr>
          <p:cNvPr id="631" name="Google Shape;631;p68"/>
          <p:cNvSpPr txBox="1">
            <a:spLocks noGrp="1"/>
          </p:cNvSpPr>
          <p:nvPr>
            <p:ph type="subTitle" idx="4"/>
          </p:nvPr>
        </p:nvSpPr>
        <p:spPr>
          <a:xfrm>
            <a:off x="5622039" y="4479465"/>
            <a:ext cx="136070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tx1"/>
                </a:solidFill>
              </a:rPr>
              <a:t>Charlie Moreland</a:t>
            </a:r>
            <a:endParaRPr lang="en-US" sz="1200">
              <a:solidFill>
                <a:schemeClr val="tx1"/>
              </a:solidFill>
            </a:endParaRPr>
          </a:p>
        </p:txBody>
      </p:sp>
      <p:sp>
        <p:nvSpPr>
          <p:cNvPr id="633" name="Google Shape;633;p68"/>
          <p:cNvSpPr txBox="1">
            <a:spLocks noGrp="1"/>
          </p:cNvSpPr>
          <p:nvPr>
            <p:ph type="subTitle" idx="6"/>
          </p:nvPr>
        </p:nvSpPr>
        <p:spPr>
          <a:xfrm>
            <a:off x="2161252" y="4479465"/>
            <a:ext cx="1360708"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tx1"/>
                </a:solidFill>
              </a:rPr>
              <a:t>Dewayne</a:t>
            </a:r>
          </a:p>
          <a:p>
            <a:pPr marL="0" lvl="0" indent="0" algn="ctr" rtl="0">
              <a:spcBef>
                <a:spcPts val="0"/>
              </a:spcBef>
              <a:spcAft>
                <a:spcPts val="0"/>
              </a:spcAft>
              <a:buNone/>
            </a:pPr>
            <a:r>
              <a:rPr lang="en" sz="1200">
                <a:solidFill>
                  <a:schemeClr val="tx1"/>
                </a:solidFill>
              </a:rPr>
              <a:t>Caldwell</a:t>
            </a:r>
            <a:endParaRPr lang="en-US" sz="1200">
              <a:solidFill>
                <a:schemeClr val="tx1"/>
              </a:solidFill>
            </a:endParaRPr>
          </a:p>
        </p:txBody>
      </p:sp>
      <p:sp>
        <p:nvSpPr>
          <p:cNvPr id="3" name="Google Shape;633;p68">
            <a:extLst>
              <a:ext uri="{FF2B5EF4-FFF2-40B4-BE49-F238E27FC236}">
                <a16:creationId xmlns:a16="http://schemas.microsoft.com/office/drawing/2014/main" id="{3E7364FC-89A2-D2DA-198E-F57A945E4370}"/>
              </a:ext>
            </a:extLst>
          </p:cNvPr>
          <p:cNvSpPr txBox="1">
            <a:spLocks/>
          </p:cNvSpPr>
          <p:nvPr/>
        </p:nvSpPr>
        <p:spPr>
          <a:xfrm>
            <a:off x="4439773" y="4479465"/>
            <a:ext cx="1360708"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lexandria Medium"/>
              <a:buNone/>
              <a:defRPr sz="1800" b="0" i="0" u="none" strike="noStrike" cap="none">
                <a:solidFill>
                  <a:schemeClr val="dk1"/>
                </a:solidFill>
                <a:latin typeface="Alexandria Medium"/>
                <a:ea typeface="Alexandria Medium"/>
                <a:cs typeface="Alexandria Medium"/>
                <a:sym typeface="Alexandria Medium"/>
              </a:defRPr>
            </a:lvl1pPr>
            <a:lvl2pPr marL="914400" marR="0" lvl="1"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2pPr>
            <a:lvl3pPr marL="1371600" marR="0" lvl="2"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3pPr>
            <a:lvl4pPr marL="1828800" marR="0" lvl="3"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4pPr>
            <a:lvl5pPr marL="2286000" marR="0" lvl="4"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5pPr>
            <a:lvl6pPr marL="2743200" marR="0" lvl="5"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6pPr>
            <a:lvl7pPr marL="3200400" marR="0" lvl="6"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7pPr>
            <a:lvl8pPr marL="3657600" marR="0" lvl="7"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8pPr>
            <a:lvl9pPr marL="4114800" marR="0" lvl="8" indent="-304800" algn="l" rtl="0">
              <a:lnSpc>
                <a:spcPct val="100000"/>
              </a:lnSpc>
              <a:spcBef>
                <a:spcPts val="0"/>
              </a:spcBef>
              <a:spcAft>
                <a:spcPts val="0"/>
              </a:spcAft>
              <a:buClr>
                <a:schemeClr val="dk1"/>
              </a:buClr>
              <a:buSzPts val="2400"/>
              <a:buFont typeface="Alexandria Medium"/>
              <a:buNone/>
              <a:defRPr sz="2400" b="0" i="0" u="none" strike="noStrike" cap="none">
                <a:solidFill>
                  <a:schemeClr val="dk1"/>
                </a:solidFill>
                <a:latin typeface="Alexandria Medium"/>
                <a:ea typeface="Alexandria Medium"/>
                <a:cs typeface="Alexandria Medium"/>
                <a:sym typeface="Alexandria Medium"/>
              </a:defRPr>
            </a:lvl9pPr>
          </a:lstStyle>
          <a:p>
            <a:pPr marL="0" indent="0" algn="ctr"/>
            <a:r>
              <a:rPr lang="en-US" sz="1200">
                <a:solidFill>
                  <a:schemeClr val="tx1"/>
                </a:solidFill>
              </a:rPr>
              <a:t>Halle</a:t>
            </a:r>
          </a:p>
          <a:p>
            <a:pPr marL="0" indent="0" algn="ctr"/>
            <a:r>
              <a:rPr lang="en-US" sz="1200">
                <a:solidFill>
                  <a:schemeClr val="tx1"/>
                </a:solidFill>
              </a:rPr>
              <a:t>Nanninga</a:t>
            </a:r>
          </a:p>
        </p:txBody>
      </p:sp>
      <p:pic>
        <p:nvPicPr>
          <p:cNvPr id="1028" name="Picture 4" descr="OpenAI Logo Download in SVG Vector or PNG File Format">
            <a:extLst>
              <a:ext uri="{FF2B5EF4-FFF2-40B4-BE49-F238E27FC236}">
                <a16:creationId xmlns:a16="http://schemas.microsoft.com/office/drawing/2014/main" id="{BAF9B537-9676-BF2F-6ED0-339498474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96FE-5308-504C-1AF5-ACD7C7214CA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5FCF20C-BE1B-5AD8-7491-6163ED514620}"/>
              </a:ext>
            </a:extLst>
          </p:cNvPr>
          <p:cNvSpPr>
            <a:spLocks noGrp="1"/>
          </p:cNvSpPr>
          <p:nvPr>
            <p:ph type="subTitle" idx="1"/>
          </p:nvPr>
        </p:nvSpPr>
        <p:spPr>
          <a:xfrm>
            <a:off x="715100" y="1139147"/>
            <a:ext cx="7713900" cy="3469353"/>
          </a:xfrm>
        </p:spPr>
        <p:txBody>
          <a:bodyPr/>
          <a:lstStyle/>
          <a:p>
            <a:pPr marL="152400" indent="0"/>
            <a:r>
              <a:rPr lang="en-US"/>
              <a:t>Current Users:</a:t>
            </a:r>
          </a:p>
          <a:p>
            <a:pPr marL="152400" indent="0"/>
            <a:r>
              <a:rPr lang="en-US"/>
              <a:t>65% of businesses use at least 1 Generative AI function</a:t>
            </a:r>
          </a:p>
          <a:p>
            <a:pPr marL="152400" indent="0"/>
            <a:r>
              <a:rPr lang="en-US"/>
              <a:t>72% of businesses use at least 1 AI function</a:t>
            </a:r>
          </a:p>
          <a:p>
            <a:pPr marL="152400" indent="0"/>
            <a:endParaRPr lang="en-US"/>
          </a:p>
          <a:p>
            <a:pPr marL="152400" indent="0"/>
            <a:r>
              <a:rPr lang="en-US"/>
              <a:t>Generative AI saw a 33% user growth from 2023-2024</a:t>
            </a:r>
          </a:p>
          <a:p>
            <a:pPr marL="152400" indent="0"/>
            <a:endParaRPr lang="en-US"/>
          </a:p>
          <a:p>
            <a:pPr marL="152400" indent="0"/>
            <a:r>
              <a:rPr lang="en-US"/>
              <a:t>Expectations:</a:t>
            </a:r>
          </a:p>
          <a:p>
            <a:pPr marL="152400" indent="0"/>
            <a:r>
              <a:rPr lang="en-US"/>
              <a:t>5-10% annual growth in number of businesses using Generative AI </a:t>
            </a:r>
          </a:p>
          <a:p>
            <a:pPr marL="152400" indent="0"/>
            <a:endParaRPr lang="en-US"/>
          </a:p>
          <a:p>
            <a:pPr marL="152400" indent="0"/>
            <a:r>
              <a:rPr lang="en-US"/>
              <a:t>By 2025 We expect 82% and 75% of businesses to use at least 1 Generative AI function</a:t>
            </a:r>
          </a:p>
          <a:p>
            <a:pPr marL="152400" indent="0"/>
            <a:endParaRPr lang="en-US"/>
          </a:p>
          <a:p>
            <a:pPr marL="152400" indent="0"/>
            <a:r>
              <a:rPr lang="en-US"/>
              <a:t>How can we encourage business users to increase their function utilization (2+ functions)?</a:t>
            </a:r>
          </a:p>
          <a:p>
            <a:pPr marL="152400" indent="0"/>
            <a:endParaRPr lang="en-US"/>
          </a:p>
          <a:p>
            <a:pPr marL="152400" indent="0"/>
            <a:r>
              <a:rPr lang="en-US"/>
              <a:t>Dependence generates long term revenue</a:t>
            </a:r>
          </a:p>
          <a:p>
            <a:pPr marL="152400" indent="0"/>
            <a:endParaRPr lang="en-US"/>
          </a:p>
          <a:p>
            <a:pPr marL="152400" indent="0"/>
            <a:endParaRPr lang="en-US"/>
          </a:p>
        </p:txBody>
      </p:sp>
      <p:sp>
        <p:nvSpPr>
          <p:cNvPr id="3" name="Title 2">
            <a:extLst>
              <a:ext uri="{FF2B5EF4-FFF2-40B4-BE49-F238E27FC236}">
                <a16:creationId xmlns:a16="http://schemas.microsoft.com/office/drawing/2014/main" id="{C0FB639E-78C4-4D92-B603-86062C08EFED}"/>
              </a:ext>
            </a:extLst>
          </p:cNvPr>
          <p:cNvSpPr>
            <a:spLocks noGrp="1"/>
          </p:cNvSpPr>
          <p:nvPr>
            <p:ph type="title"/>
          </p:nvPr>
        </p:nvSpPr>
        <p:spPr/>
        <p:txBody>
          <a:bodyPr/>
          <a:lstStyle/>
          <a:p>
            <a:r>
              <a:rPr lang="en-US"/>
              <a:t>Increase B2B Utilization – User Numbers</a:t>
            </a:r>
          </a:p>
        </p:txBody>
      </p:sp>
    </p:spTree>
    <p:extLst>
      <p:ext uri="{BB962C8B-B14F-4D97-AF65-F5344CB8AC3E}">
        <p14:creationId xmlns:p14="http://schemas.microsoft.com/office/powerpoint/2010/main" val="3526037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3B313-73E9-C6DB-6B89-35D20165459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802AA06-4D76-F388-9CDA-0A7D9BD3BE97}"/>
              </a:ext>
            </a:extLst>
          </p:cNvPr>
          <p:cNvSpPr>
            <a:spLocks noGrp="1"/>
          </p:cNvSpPr>
          <p:nvPr>
            <p:ph type="subTitle" idx="1"/>
          </p:nvPr>
        </p:nvSpPr>
        <p:spPr>
          <a:xfrm>
            <a:off x="715100" y="1139147"/>
            <a:ext cx="7713900" cy="3469353"/>
          </a:xfrm>
        </p:spPr>
        <p:txBody>
          <a:bodyPr/>
          <a:lstStyle/>
          <a:p>
            <a:r>
              <a:rPr lang="en-US"/>
              <a:t>What: Encourage Utilization of OpenAI Licenses and API’s at a B2B level by providing education and strategically marketing product capabilities through B2B Development. </a:t>
            </a:r>
          </a:p>
          <a:p>
            <a:r>
              <a:rPr lang="en-US"/>
              <a:t>How:</a:t>
            </a:r>
          </a:p>
          <a:p>
            <a:pPr>
              <a:buFont typeface="Arial" panose="020B0604020202020204" pitchFamily="34" charset="0"/>
              <a:buChar char="•"/>
            </a:pPr>
            <a:r>
              <a:rPr lang="en-US"/>
              <a:t>Deployable Products</a:t>
            </a:r>
          </a:p>
          <a:p>
            <a:pPr lvl="1" algn="l">
              <a:buFont typeface="Arial" panose="020B0604020202020204" pitchFamily="34" charset="0"/>
              <a:buChar char="•"/>
            </a:pPr>
            <a:r>
              <a:rPr lang="en-US"/>
              <a:t>User friendly, safe, trustworthy, ethical</a:t>
            </a:r>
          </a:p>
          <a:p>
            <a:pPr lvl="2" algn="l">
              <a:buFont typeface="Arial" panose="020B0604020202020204" pitchFamily="34" charset="0"/>
              <a:buChar char="•"/>
            </a:pPr>
            <a:r>
              <a:rPr lang="en-US"/>
              <a:t>Increase functional attractiveness to key consumer groups</a:t>
            </a:r>
          </a:p>
          <a:p>
            <a:pPr lvl="2" algn="l">
              <a:buFont typeface="Arial" panose="020B0604020202020204" pitchFamily="34" charset="0"/>
              <a:buChar char="•"/>
            </a:pPr>
            <a:r>
              <a:rPr lang="en-US"/>
              <a:t>Market underutilized AI use functions (increase token use/complexity of request)</a:t>
            </a:r>
          </a:p>
          <a:p>
            <a:pPr lvl="3" algn="l">
              <a:buFont typeface="Arial" panose="020B0604020202020204" pitchFamily="34" charset="0"/>
              <a:buChar char="•"/>
            </a:pPr>
            <a:r>
              <a:rPr lang="en-US"/>
              <a:t>Bottom 3: Predictive Service and Intervention, Customer-service analytics, Sales.</a:t>
            </a:r>
          </a:p>
          <a:p>
            <a:pPr lvl="3" algn="l">
              <a:buFont typeface="Arial" panose="020B0604020202020204" pitchFamily="34" charset="0"/>
              <a:buChar char="•"/>
            </a:pPr>
            <a:r>
              <a:rPr lang="en-US"/>
              <a:t>How can you encourage companies who have bought into one function to integrate additional functions</a:t>
            </a:r>
          </a:p>
          <a:p>
            <a:pPr>
              <a:buFont typeface="Arial" panose="020B0604020202020204" pitchFamily="34" charset="0"/>
              <a:buChar char="•"/>
            </a:pPr>
            <a:r>
              <a:rPr lang="en-US"/>
              <a:t>Optimize Talent allocation to focus on B2B UI/UX</a:t>
            </a:r>
          </a:p>
          <a:p>
            <a:pPr lvl="1" algn="l">
              <a:buFont typeface="Arial" panose="020B0604020202020204" pitchFamily="34" charset="0"/>
              <a:buChar char="•"/>
            </a:pPr>
            <a:r>
              <a:rPr lang="en-US"/>
              <a:t>Save costs of investing in LLM Innovation talent</a:t>
            </a:r>
          </a:p>
          <a:p>
            <a:pPr lvl="1" algn="l">
              <a:buFont typeface="Arial" panose="020B0604020202020204" pitchFamily="34" charset="0"/>
              <a:buChar char="•"/>
            </a:pPr>
            <a:r>
              <a:rPr lang="en-US"/>
              <a:t>Shift resources toward teams that increase the accessibility and </a:t>
            </a:r>
            <a:r>
              <a:rPr lang="en-US" err="1"/>
              <a:t>deployability</a:t>
            </a:r>
            <a:r>
              <a:rPr lang="en-US"/>
              <a:t> of OpenAI’s LLMS</a:t>
            </a:r>
          </a:p>
          <a:p>
            <a:pPr>
              <a:buFont typeface="Arial" panose="020B0604020202020204" pitchFamily="34" charset="0"/>
              <a:buChar char="•"/>
            </a:pPr>
            <a:r>
              <a:rPr lang="en-US"/>
              <a:t>Higher utilization increases switching costs for consumers</a:t>
            </a:r>
          </a:p>
          <a:p>
            <a:pPr marL="152400" indent="0"/>
            <a:r>
              <a:rPr lang="en-US"/>
              <a:t>Risks:</a:t>
            </a:r>
          </a:p>
          <a:p>
            <a:pPr marL="323850" indent="-171450">
              <a:buFont typeface="Arial" panose="020B0604020202020204" pitchFamily="34" charset="0"/>
              <a:buChar char="•"/>
            </a:pPr>
            <a:r>
              <a:rPr lang="en-US"/>
              <a:t>Not being able to meet consumer/token demand</a:t>
            </a:r>
          </a:p>
          <a:p>
            <a:pPr marL="323850" indent="-171450">
              <a:buFont typeface="Arial" panose="020B0604020202020204" pitchFamily="34" charset="0"/>
              <a:buChar char="•"/>
            </a:pPr>
            <a:r>
              <a:rPr lang="en-US"/>
              <a:t>Liability</a:t>
            </a:r>
          </a:p>
          <a:p>
            <a:pPr marL="323850" indent="-171450">
              <a:buFont typeface="Arial" panose="020B0604020202020204" pitchFamily="34" charset="0"/>
              <a:buChar char="•"/>
            </a:pPr>
            <a:r>
              <a:rPr lang="en-US"/>
              <a:t>Data dilution – how do you protect AI data quality from increased usage</a:t>
            </a:r>
          </a:p>
          <a:p>
            <a:pPr marL="323850" indent="-171450">
              <a:buFont typeface="Arial" panose="020B0604020202020204" pitchFamily="34" charset="0"/>
              <a:buChar char="•"/>
            </a:pPr>
            <a:r>
              <a:rPr lang="en-US"/>
              <a:t>Government regulation against specific functions </a:t>
            </a:r>
          </a:p>
          <a:p>
            <a:pPr lvl="1" algn="l">
              <a:buFont typeface="Arial" panose="020B0604020202020204" pitchFamily="34" charset="0"/>
              <a:buChar char="•"/>
            </a:pPr>
            <a:endParaRPr lang="en-US"/>
          </a:p>
          <a:p>
            <a:pPr lvl="3" algn="l">
              <a:buFont typeface="Arial" panose="020B0604020202020204" pitchFamily="34" charset="0"/>
              <a:buChar char="•"/>
            </a:pPr>
            <a:endParaRPr lang="en-US"/>
          </a:p>
          <a:p>
            <a:pPr marL="781050" lvl="1" indent="-171450"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72C19BAD-B17C-784D-2813-3FFBE0BC954B}"/>
              </a:ext>
            </a:extLst>
          </p:cNvPr>
          <p:cNvSpPr>
            <a:spLocks noGrp="1"/>
          </p:cNvSpPr>
          <p:nvPr>
            <p:ph type="title"/>
          </p:nvPr>
        </p:nvSpPr>
        <p:spPr/>
        <p:txBody>
          <a:bodyPr/>
          <a:lstStyle/>
          <a:p>
            <a:r>
              <a:rPr lang="en-US"/>
              <a:t>Increase B2B Utilization</a:t>
            </a:r>
          </a:p>
        </p:txBody>
      </p:sp>
    </p:spTree>
    <p:extLst>
      <p:ext uri="{BB962C8B-B14F-4D97-AF65-F5344CB8AC3E}">
        <p14:creationId xmlns:p14="http://schemas.microsoft.com/office/powerpoint/2010/main" val="399817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8C69E-15E9-A203-92AF-B542D590D6F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349C843C-6851-E1D2-1024-5564ABB18676}"/>
              </a:ext>
            </a:extLst>
          </p:cNvPr>
          <p:cNvSpPr>
            <a:spLocks noGrp="1"/>
          </p:cNvSpPr>
          <p:nvPr>
            <p:ph type="subTitle" idx="1"/>
          </p:nvPr>
        </p:nvSpPr>
        <p:spPr>
          <a:xfrm>
            <a:off x="715100" y="1139147"/>
            <a:ext cx="7713900" cy="3469353"/>
          </a:xfrm>
        </p:spPr>
        <p:txBody>
          <a:bodyPr/>
          <a:lstStyle/>
          <a:p>
            <a:pPr marL="152400" indent="0"/>
            <a:r>
              <a:rPr lang="en-US"/>
              <a:t>Evaluate the following business strategy for OpenAI. We believe that OpenAI should encourage utilization of OpenAI licenses and API’s at a B2B level by providing education and strategically marketing product capabilities through B2B Development. OpenAI should make its B2B products more deployable by emphasizing user friendliness, safety, and trustworthiness. OpenAI should Increase functional attractiveness to key consumer groups and market underutilized AI use functions. Increasing utilization would increase token use and complexity of requests resulting in increased revenue. Some functions we believe OpenAI should promote include: Predictive Service and Intervention, Customer-service analytics, and Sales support. Higher utilization rates will increase switching costs for consumers. Further, Open AI should optimize Talent (employee) allocation to focus on B2B UI/UX Save costs of investing in LLM Innovation talent and Shift resources toward teams that increase the accessibility and </a:t>
            </a:r>
            <a:r>
              <a:rPr lang="en-US" err="1"/>
              <a:t>deployability</a:t>
            </a:r>
            <a:r>
              <a:rPr lang="en-US"/>
              <a:t> of OpenAI’s LLMS.</a:t>
            </a:r>
          </a:p>
          <a:p>
            <a:pPr marL="152400" indent="0"/>
            <a:endParaRPr lang="en-US"/>
          </a:p>
          <a:p>
            <a:pPr>
              <a:buFont typeface="Arial" panose="020B0604020202020204" pitchFamily="34" charset="0"/>
              <a:buChar char="•"/>
            </a:pPr>
            <a:endParaRPr lang="en-US"/>
          </a:p>
          <a:p>
            <a:pPr marL="781050" lvl="1" indent="-171450"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3B7EBAC7-A396-0BC0-68A5-F0A944A5359F}"/>
              </a:ext>
            </a:extLst>
          </p:cNvPr>
          <p:cNvSpPr>
            <a:spLocks noGrp="1"/>
          </p:cNvSpPr>
          <p:nvPr>
            <p:ph type="title"/>
          </p:nvPr>
        </p:nvSpPr>
        <p:spPr/>
        <p:txBody>
          <a:bodyPr/>
          <a:lstStyle/>
          <a:p>
            <a:r>
              <a:rPr lang="en-US"/>
              <a:t>AI Refinement B2B Partnerships - Prompt</a:t>
            </a:r>
          </a:p>
        </p:txBody>
      </p:sp>
    </p:spTree>
    <p:extLst>
      <p:ext uri="{BB962C8B-B14F-4D97-AF65-F5344CB8AC3E}">
        <p14:creationId xmlns:p14="http://schemas.microsoft.com/office/powerpoint/2010/main" val="3272418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6BFBE-5A33-68DB-AAC4-2A0E8F88AC96}"/>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139419DD-ACB6-3315-43AD-AA157F9F4BD9}"/>
              </a:ext>
            </a:extLst>
          </p:cNvPr>
          <p:cNvSpPr>
            <a:spLocks noGrp="1"/>
          </p:cNvSpPr>
          <p:nvPr>
            <p:ph type="subTitle" idx="1"/>
          </p:nvPr>
        </p:nvSpPr>
        <p:spPr>
          <a:xfrm>
            <a:off x="715100" y="1139147"/>
            <a:ext cx="7713900" cy="3469353"/>
          </a:xfrm>
        </p:spPr>
        <p:txBody>
          <a:bodyPr/>
          <a:lstStyle/>
          <a:p>
            <a:pPr marL="1524000" lvl="3" indent="0" algn="l"/>
            <a:endParaRPr lang="en-US"/>
          </a:p>
          <a:p>
            <a:pPr marL="781050" lvl="1" indent="-171450" algn="l">
              <a:buFont typeface="Arial" panose="020B0604020202020204" pitchFamily="34" charset="0"/>
              <a:buChar char="•"/>
            </a:pPr>
            <a:endParaRPr lang="en-US" sz="1000"/>
          </a:p>
        </p:txBody>
      </p:sp>
      <p:sp>
        <p:nvSpPr>
          <p:cNvPr id="3" name="Title 2">
            <a:extLst>
              <a:ext uri="{FF2B5EF4-FFF2-40B4-BE49-F238E27FC236}">
                <a16:creationId xmlns:a16="http://schemas.microsoft.com/office/drawing/2014/main" id="{E75E420F-D0BA-5A51-731F-D4B2CAA10DA9}"/>
              </a:ext>
            </a:extLst>
          </p:cNvPr>
          <p:cNvSpPr>
            <a:spLocks noGrp="1"/>
          </p:cNvSpPr>
          <p:nvPr>
            <p:ph type="title"/>
          </p:nvPr>
        </p:nvSpPr>
        <p:spPr/>
        <p:txBody>
          <a:bodyPr/>
          <a:lstStyle/>
          <a:p>
            <a:r>
              <a:rPr lang="en-US"/>
              <a:t>AI Refinement B2B Partnerships - Response</a:t>
            </a:r>
          </a:p>
        </p:txBody>
      </p:sp>
      <p:sp>
        <p:nvSpPr>
          <p:cNvPr id="4" name="Rectangle 1">
            <a:extLst>
              <a:ext uri="{FF2B5EF4-FFF2-40B4-BE49-F238E27FC236}">
                <a16:creationId xmlns:a16="http://schemas.microsoft.com/office/drawing/2014/main" id="{BBED9AB9-6DF2-FBD3-1872-836FAD61A3AB}"/>
              </a:ext>
            </a:extLst>
          </p:cNvPr>
          <p:cNvSpPr>
            <a:spLocks noChangeArrowheads="1"/>
          </p:cNvSpPr>
          <p:nvPr/>
        </p:nvSpPr>
        <p:spPr bwMode="auto">
          <a:xfrm>
            <a:off x="715000" y="1139147"/>
            <a:ext cx="7713900"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Your business strategy for OpenAI is comprehensive and well thought out. Here are some key points and considerations:</a:t>
            </a:r>
            <a:endPar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Strengths of the Strategy:</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B2B Focus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Emphasizing B2B development can lead to stable, long-term partnerships and recurring revenue streams. Providing education and strategic marketing can help businesses understand the value of OpenAI's products.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User Friendliness, Safety, and Trustworthiness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These are crucial factors for adoption. Businesses need to trust that the tools they are using are safe and reliable.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Functional Attractiveness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By highlighting underutilized AI functions like Predictive Service and Intervention, Customer-service analytics, and Sales support, OpenAI can tap into new markets and use cases.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Increased Utilization</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Higher utilization rates can indeed lead to increased revenue through more token use and complex requests.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Switching Costs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Increasing switching costs can help retain customers by making it more difficult for them to move to competitors.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Talent Allocation</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Focusing on B2B UI/UX can improve the user experience, making the products more accessible and easier to deploy.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Considerations and Potential Challenges: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Market Education</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Educating the market can be resource-intensive. It requires a well-planned strategy to ensure that the right information reaches the right audience.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Balancing Innovation and Accessibility</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While focusing on UI/UX is important, it's also crucial to continue investing in LLM innovation to stay ahead of competitors. A balance needs to be struck between these two areas.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Scalability</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As utilization increases, ensuring that the infrastructure can handle the increased load without compromising performance or reliability is essential.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Customer Support</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With increased utilization, the demand for customer support will also rise. Ensuring that there is adequate support to handle this demand is important for maintaining customer satisfaction.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Competitive Landscape</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The AI market is highly competitive. Continuous monitoring of competitors and adapting strategies accordingly will be necessary.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Recommendations: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Pilot Programs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Implement pilot programs with select businesses to showcase the benefits and gather feedback for further improvement.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Partnerships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Form strategic partnerships with industry leaders to enhance credibility and reach.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Continuous Improvement</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Regularly update and improve the product based on user feedback and technological advancements.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lbert Sans" panose="020B0604020202020204" charset="0"/>
                <a:cs typeface="Segoe UI" panose="020B0502040204020203" pitchFamily="34" charset="0"/>
              </a:rPr>
              <a:t>Marketing Campaigns</a:t>
            </a: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 Develop targeted marketing campaigns to highlight the unique features and benefits of OpenAI's B2B products.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lbert Sans" panose="020B0604020202020204" charset="0"/>
                <a:cs typeface="Segoe UI" panose="020B0502040204020203" pitchFamily="34" charset="0"/>
              </a:rPr>
              <a:t>Overall, your strategy has a solid foundation. By addressing the potential challenges and continuously adapting to the market, OpenAI can effectively increase its B2B presence and revenue.</a:t>
            </a:r>
            <a:endParaRPr kumimoji="0" lang="en-US" altLang="en-US" sz="800" b="0" i="0" u="none" strike="noStrike" cap="none" normalizeH="0" baseline="0">
              <a:ln>
                <a:noFill/>
              </a:ln>
              <a:solidFill>
                <a:schemeClr val="tx1"/>
              </a:solidFill>
              <a:effectLst/>
              <a:latin typeface="Albert Sans" panose="020B0604020202020204" charset="0"/>
            </a:endParaRPr>
          </a:p>
        </p:txBody>
      </p:sp>
    </p:spTree>
    <p:extLst>
      <p:ext uri="{BB962C8B-B14F-4D97-AF65-F5344CB8AC3E}">
        <p14:creationId xmlns:p14="http://schemas.microsoft.com/office/powerpoint/2010/main" val="2319609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08E0-00E3-3D7F-F65C-5408ACFE758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6F41BEA3-4BE7-1382-AD97-16A8B0C42272}"/>
              </a:ext>
            </a:extLst>
          </p:cNvPr>
          <p:cNvSpPr>
            <a:spLocks noGrp="1"/>
          </p:cNvSpPr>
          <p:nvPr>
            <p:ph type="subTitle" idx="1"/>
          </p:nvPr>
        </p:nvSpPr>
        <p:spPr>
          <a:xfrm>
            <a:off x="715100" y="1139147"/>
            <a:ext cx="7713900" cy="3469353"/>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solidFill>
                  <a:schemeClr val="tx1"/>
                </a:solidFill>
                <a:latin typeface="Albert Sans" panose="020B0604020202020204" charset="0"/>
                <a:cs typeface="Segoe UI" panose="020B0502040204020203" pitchFamily="34" charset="0"/>
              </a:rPr>
              <a:t>Things we changed: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a:ln>
                  <a:noFill/>
                </a:ln>
                <a:solidFill>
                  <a:schemeClr val="tx1"/>
                </a:solidFill>
                <a:effectLst/>
                <a:latin typeface="Albert Sans" panose="020B0604020202020204" charset="0"/>
              </a:rPr>
              <a:t>Share key partnerships and testimonials with new and existing consumers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b="0" i="0" u="none" strike="noStrike" cap="none" normalizeH="0" baseline="0">
                <a:ln>
                  <a:noFill/>
                </a:ln>
                <a:solidFill>
                  <a:schemeClr val="tx1"/>
                </a:solidFill>
                <a:effectLst/>
                <a:latin typeface="Albert Sans" panose="020B0604020202020204" charset="0"/>
              </a:rPr>
              <a:t>Increase clarity about education offerings</a:t>
            </a:r>
          </a:p>
          <a:p>
            <a:pPr marL="628650" lvl="1" indent="-171450" algn="l" eaLnBrk="0" fontAlgn="base" hangingPunct="0">
              <a:spcBef>
                <a:spcPct val="0"/>
              </a:spcBef>
              <a:spcAft>
                <a:spcPct val="0"/>
              </a:spcAft>
              <a:buClrTx/>
              <a:buSzTx/>
              <a:buFont typeface="Arial" panose="020B0604020202020204" pitchFamily="34" charset="0"/>
              <a:buChar char="•"/>
            </a:pPr>
            <a:r>
              <a:rPr kumimoji="0" lang="en-US" altLang="en-US" sz="1000" b="0" i="0" u="none" strike="noStrike" cap="none" normalizeH="0" baseline="0">
                <a:ln>
                  <a:noFill/>
                </a:ln>
                <a:solidFill>
                  <a:schemeClr val="tx1"/>
                </a:solidFill>
                <a:effectLst/>
                <a:latin typeface="Albert Sans" panose="020B0604020202020204" charset="0"/>
              </a:rPr>
              <a:t>Webinar</a:t>
            </a:r>
            <a:r>
              <a:rPr lang="en-US" altLang="en-US" sz="1000">
                <a:solidFill>
                  <a:schemeClr val="tx1"/>
                </a:solidFill>
                <a:latin typeface="Albert Sans" panose="020B0604020202020204" charset="0"/>
              </a:rPr>
              <a:t>s, sales calls, customer support, product training. </a:t>
            </a:r>
            <a:endParaRPr kumimoji="0" lang="en-US" altLang="en-US" sz="1000" b="0" i="0" u="none" strike="noStrike" cap="none" normalizeH="0" baseline="0">
              <a:ln>
                <a:noFill/>
              </a:ln>
              <a:solidFill>
                <a:schemeClr val="tx1"/>
              </a:solidFill>
              <a:effectLst/>
              <a:latin typeface="Albert Sans" panose="020B0604020202020204" charset="0"/>
            </a:endParaRPr>
          </a:p>
          <a:p>
            <a:pPr marL="1524000" lvl="3" indent="0" algn="l"/>
            <a:endParaRPr lang="en-US" sz="1000"/>
          </a:p>
          <a:p>
            <a:pPr marL="1524000" lvl="3" indent="0" algn="l"/>
            <a:endParaRPr lang="en-US" sz="1000"/>
          </a:p>
          <a:p>
            <a:pPr marL="1524000" lvl="3" indent="0" algn="l"/>
            <a:endParaRPr lang="en-US"/>
          </a:p>
        </p:txBody>
      </p:sp>
      <p:sp>
        <p:nvSpPr>
          <p:cNvPr id="3" name="Title 2">
            <a:extLst>
              <a:ext uri="{FF2B5EF4-FFF2-40B4-BE49-F238E27FC236}">
                <a16:creationId xmlns:a16="http://schemas.microsoft.com/office/drawing/2014/main" id="{2D244FBE-5873-62F0-1C1D-3E67813C6C7D}"/>
              </a:ext>
            </a:extLst>
          </p:cNvPr>
          <p:cNvSpPr>
            <a:spLocks noGrp="1"/>
          </p:cNvSpPr>
          <p:nvPr>
            <p:ph type="title"/>
          </p:nvPr>
        </p:nvSpPr>
        <p:spPr/>
        <p:txBody>
          <a:bodyPr/>
          <a:lstStyle/>
          <a:p>
            <a:r>
              <a:rPr lang="en-US"/>
              <a:t>AI Refinement B2B Partnerships - Use</a:t>
            </a:r>
          </a:p>
        </p:txBody>
      </p:sp>
    </p:spTree>
    <p:extLst>
      <p:ext uri="{BB962C8B-B14F-4D97-AF65-F5344CB8AC3E}">
        <p14:creationId xmlns:p14="http://schemas.microsoft.com/office/powerpoint/2010/main" val="2010225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3D4838-B34E-3C6D-761F-9924FD76E1C0}"/>
              </a:ext>
            </a:extLst>
          </p:cNvPr>
          <p:cNvSpPr>
            <a:spLocks noGrp="1"/>
          </p:cNvSpPr>
          <p:nvPr>
            <p:ph type="subTitle" idx="1"/>
          </p:nvPr>
        </p:nvSpPr>
        <p:spPr>
          <a:xfrm>
            <a:off x="715100" y="1189650"/>
            <a:ext cx="7713900" cy="1458300"/>
          </a:xfrm>
        </p:spPr>
        <p:txBody>
          <a:bodyPr/>
          <a:lstStyle/>
          <a:p>
            <a:r>
              <a:rPr lang="en-US"/>
              <a:t>What: Increase GPU Capacity (Number of) specifically for the use of OpenAI</a:t>
            </a:r>
          </a:p>
          <a:p>
            <a:r>
              <a:rPr lang="en-US"/>
              <a:t>How &amp; Why: </a:t>
            </a:r>
          </a:p>
          <a:p>
            <a:pPr>
              <a:buFont typeface="Arial" panose="020B0604020202020204" pitchFamily="34" charset="0"/>
              <a:buChar char="•"/>
            </a:pPr>
            <a:r>
              <a:rPr lang="en-US"/>
              <a:t>Short Term: Joint Venture with Microsoft </a:t>
            </a:r>
          </a:p>
          <a:p>
            <a:pPr marL="781050" lvl="1" indent="-171450" algn="l">
              <a:buFont typeface="Arial" panose="020B0604020202020204" pitchFamily="34" charset="0"/>
              <a:buChar char="•"/>
            </a:pPr>
            <a:r>
              <a:rPr lang="en-US"/>
              <a:t>Microsoft has significant capital and is a major investor in OpenAI</a:t>
            </a:r>
          </a:p>
          <a:p>
            <a:pPr marL="781050" lvl="1" indent="-171450" algn="l">
              <a:buFont typeface="Arial" panose="020B0604020202020204" pitchFamily="34" charset="0"/>
              <a:buChar char="•"/>
            </a:pPr>
            <a:r>
              <a:rPr lang="en-US"/>
              <a:t>Increased capacity helps OAI to meet consumer demand</a:t>
            </a:r>
          </a:p>
          <a:p>
            <a:pPr marL="781050" lvl="1" indent="-171450" algn="l">
              <a:buFont typeface="Arial" panose="020B0604020202020204" pitchFamily="34" charset="0"/>
              <a:buChar char="•"/>
            </a:pPr>
            <a:r>
              <a:rPr lang="en-US"/>
              <a:t>Promotes an increase in userbase (program speed &amp; reliability)</a:t>
            </a:r>
          </a:p>
          <a:p>
            <a:pPr marL="1238250" lvl="2" indent="-171450" algn="l">
              <a:buFont typeface="Arial" panose="020B0604020202020204" pitchFamily="34" charset="0"/>
              <a:buChar char="•"/>
            </a:pPr>
            <a:r>
              <a:rPr lang="en-US"/>
              <a:t>More immediate return on investment</a:t>
            </a:r>
          </a:p>
          <a:p>
            <a:pPr>
              <a:buFont typeface="Arial" panose="020B0604020202020204" pitchFamily="34" charset="0"/>
              <a:buChar char="•"/>
            </a:pPr>
            <a:r>
              <a:rPr lang="en-US"/>
              <a:t>Long Term: Invest in OpenAI computing centers</a:t>
            </a:r>
          </a:p>
          <a:p>
            <a:pPr marL="781050" lvl="1" indent="-171450" algn="l">
              <a:buFont typeface="Arial" panose="020B0604020202020204" pitchFamily="34" charset="0"/>
              <a:buChar char="•"/>
            </a:pPr>
            <a:r>
              <a:rPr lang="en-US"/>
              <a:t>Decreases reliance on Microsoft</a:t>
            </a:r>
          </a:p>
          <a:p>
            <a:pPr marL="1238250" lvl="2" indent="-171450" algn="l">
              <a:buFont typeface="Arial" panose="020B0604020202020204" pitchFamily="34" charset="0"/>
              <a:buChar char="•"/>
            </a:pPr>
            <a:r>
              <a:rPr lang="en-US"/>
              <a:t>System Failure </a:t>
            </a:r>
          </a:p>
          <a:p>
            <a:pPr marL="1238250" lvl="2" indent="-171450" algn="l">
              <a:buFont typeface="Arial" panose="020B0604020202020204" pitchFamily="34" charset="0"/>
              <a:buChar char="•"/>
            </a:pPr>
            <a:r>
              <a:rPr lang="en-US"/>
              <a:t>Mitigates risk if partnership dissolves</a:t>
            </a:r>
          </a:p>
          <a:p>
            <a:pPr marL="781050" lvl="1" indent="-171450" algn="l">
              <a:buFont typeface="Arial" panose="020B0604020202020204" pitchFamily="34" charset="0"/>
              <a:buChar char="•"/>
            </a:pPr>
            <a:r>
              <a:rPr lang="en-US"/>
              <a:t>Keeps profit in house</a:t>
            </a:r>
          </a:p>
          <a:p>
            <a:pPr marL="152400" indent="0"/>
            <a:r>
              <a:rPr lang="en-US"/>
              <a:t>Risks:</a:t>
            </a:r>
          </a:p>
          <a:p>
            <a:pPr marL="323850" indent="-171450">
              <a:buFont typeface="Arial" panose="020B0604020202020204" pitchFamily="34" charset="0"/>
              <a:buChar char="•"/>
            </a:pPr>
            <a:r>
              <a:rPr lang="en-US"/>
              <a:t>Demand doesn’t increase (Market becomes saturated)</a:t>
            </a:r>
          </a:p>
          <a:p>
            <a:pPr marL="323850" indent="-171450">
              <a:buFont typeface="Arial" panose="020B0604020202020204" pitchFamily="34" charset="0"/>
              <a:buChar char="•"/>
            </a:pPr>
            <a:r>
              <a:rPr lang="en-US"/>
              <a:t>Microsoft rejects request – aligning Microsoft stakeholders</a:t>
            </a:r>
          </a:p>
          <a:p>
            <a:pPr marL="323850" indent="-171450">
              <a:buFont typeface="Arial" panose="020B0604020202020204" pitchFamily="34" charset="0"/>
              <a:buChar char="•"/>
            </a:pPr>
            <a:r>
              <a:rPr lang="en-US"/>
              <a:t>Partnership collapse</a:t>
            </a:r>
          </a:p>
          <a:p>
            <a:pPr marL="323850" indent="-171450">
              <a:buFont typeface="Arial" panose="020B0604020202020204" pitchFamily="34" charset="0"/>
              <a:buChar char="•"/>
            </a:pPr>
            <a:r>
              <a:rPr lang="en-US"/>
              <a:t>High Cost</a:t>
            </a:r>
          </a:p>
          <a:p>
            <a:pPr marL="323850" indent="-171450">
              <a:buFont typeface="Arial" panose="020B0604020202020204" pitchFamily="34" charset="0"/>
              <a:buChar char="•"/>
            </a:pPr>
            <a:r>
              <a:rPr lang="en-US"/>
              <a:t>Users value innovation over ethical, accessible product.</a:t>
            </a:r>
          </a:p>
          <a:p>
            <a:pPr marL="323850" indent="-171450">
              <a:buFont typeface="Arial" panose="020B0604020202020204" pitchFamily="34" charset="0"/>
              <a:buChar char="•"/>
            </a:pPr>
            <a:endParaRPr lang="en-US"/>
          </a:p>
          <a:p>
            <a:pPr marL="781050" lvl="1" indent="-171450"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0DF2BE48-0501-5001-FBD6-183769154F49}"/>
              </a:ext>
            </a:extLst>
          </p:cNvPr>
          <p:cNvSpPr>
            <a:spLocks noGrp="1"/>
          </p:cNvSpPr>
          <p:nvPr>
            <p:ph type="title"/>
          </p:nvPr>
        </p:nvSpPr>
        <p:spPr/>
        <p:txBody>
          <a:bodyPr/>
          <a:lstStyle/>
          <a:p>
            <a:r>
              <a:rPr lang="en-US"/>
              <a:t>Invest in Computing Capacity</a:t>
            </a:r>
          </a:p>
        </p:txBody>
      </p:sp>
    </p:spTree>
    <p:extLst>
      <p:ext uri="{BB962C8B-B14F-4D97-AF65-F5344CB8AC3E}">
        <p14:creationId xmlns:p14="http://schemas.microsoft.com/office/powerpoint/2010/main" val="3704079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CE9F4-F2A5-DEF8-446A-A3F7EEF7CEB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1582356F-AB56-65A1-8E26-59DB09567DA3}"/>
              </a:ext>
            </a:extLst>
          </p:cNvPr>
          <p:cNvSpPr>
            <a:spLocks noGrp="1"/>
          </p:cNvSpPr>
          <p:nvPr>
            <p:ph type="subTitle" idx="1"/>
          </p:nvPr>
        </p:nvSpPr>
        <p:spPr>
          <a:xfrm>
            <a:off x="715100" y="1189650"/>
            <a:ext cx="5997427" cy="1458300"/>
          </a:xfrm>
        </p:spPr>
        <p:txBody>
          <a:bodyPr/>
          <a:lstStyle/>
          <a:p>
            <a:r>
              <a:rPr lang="en-US"/>
              <a:t>Estimated GPU Cost (Market): $20000</a:t>
            </a:r>
          </a:p>
          <a:p>
            <a:r>
              <a:rPr lang="en-US"/>
              <a:t>Estimated Supplier Markup: 20%</a:t>
            </a:r>
          </a:p>
          <a:p>
            <a:r>
              <a:rPr lang="en-US"/>
              <a:t>Estimated Microsoft GPU wholesale cost: $16000</a:t>
            </a:r>
          </a:p>
          <a:p>
            <a:r>
              <a:rPr lang="en-US"/>
              <a:t>Quantity requested:  100,000 units</a:t>
            </a:r>
          </a:p>
          <a:p>
            <a:r>
              <a:rPr lang="en-US"/>
              <a:t>Total Cost: $1.6 B</a:t>
            </a:r>
          </a:p>
          <a:p>
            <a:pPr marL="781050" lvl="1" indent="-171450"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C96CBE9D-619B-ADB0-D347-712AC34E6417}"/>
              </a:ext>
            </a:extLst>
          </p:cNvPr>
          <p:cNvSpPr>
            <a:spLocks noGrp="1"/>
          </p:cNvSpPr>
          <p:nvPr>
            <p:ph type="title"/>
          </p:nvPr>
        </p:nvSpPr>
        <p:spPr/>
        <p:txBody>
          <a:bodyPr/>
          <a:lstStyle/>
          <a:p>
            <a:r>
              <a:rPr lang="en-US"/>
              <a:t>Invest in Computing Capacity - Costs</a:t>
            </a:r>
          </a:p>
        </p:txBody>
      </p:sp>
    </p:spTree>
    <p:extLst>
      <p:ext uri="{BB962C8B-B14F-4D97-AF65-F5344CB8AC3E}">
        <p14:creationId xmlns:p14="http://schemas.microsoft.com/office/powerpoint/2010/main" val="795626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5D2F1-5445-73BD-13C5-6BE50097855F}"/>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948C617-374A-29A3-2A35-7706152A8C5A}"/>
              </a:ext>
            </a:extLst>
          </p:cNvPr>
          <p:cNvSpPr>
            <a:spLocks noGrp="1"/>
          </p:cNvSpPr>
          <p:nvPr>
            <p:ph type="subTitle" idx="1"/>
          </p:nvPr>
        </p:nvSpPr>
        <p:spPr>
          <a:xfrm>
            <a:off x="715100" y="1139147"/>
            <a:ext cx="7713900" cy="3469353"/>
          </a:xfrm>
        </p:spPr>
        <p:txBody>
          <a:bodyPr/>
          <a:lstStyle/>
          <a:p>
            <a:pPr lvl="3" algn="l">
              <a:buFont typeface="Arial" panose="020B0604020202020204" pitchFamily="34" charset="0"/>
              <a:buChar char="•"/>
            </a:pPr>
            <a:endParaRPr lang="en-US"/>
          </a:p>
          <a:p>
            <a:pPr marL="781050" lvl="1" indent="-171450" algn="l">
              <a:buFont typeface="Arial" panose="020B0604020202020204" pitchFamily="34" charset="0"/>
              <a:buChar char="•"/>
            </a:pPr>
            <a:r>
              <a:rPr lang="en-US"/>
              <a:t>I am making a strategic recommendation for OpenAI will you analyze my recommendation like you are a strategic business expert. My recommendation is for OpenAI to have Microsoft invest in scaling up Microsoft azure computing capacity with its GPUs. This will allow OpenAI to have a larger computing capacity and meet and increase in demand</a:t>
            </a:r>
          </a:p>
        </p:txBody>
      </p:sp>
      <p:sp>
        <p:nvSpPr>
          <p:cNvPr id="3" name="Title 2">
            <a:extLst>
              <a:ext uri="{FF2B5EF4-FFF2-40B4-BE49-F238E27FC236}">
                <a16:creationId xmlns:a16="http://schemas.microsoft.com/office/drawing/2014/main" id="{91DE0F84-19F2-08D2-34D7-966897BE16D1}"/>
              </a:ext>
            </a:extLst>
          </p:cNvPr>
          <p:cNvSpPr>
            <a:spLocks noGrp="1"/>
          </p:cNvSpPr>
          <p:nvPr>
            <p:ph type="title"/>
          </p:nvPr>
        </p:nvSpPr>
        <p:spPr/>
        <p:txBody>
          <a:bodyPr/>
          <a:lstStyle/>
          <a:p>
            <a:r>
              <a:rPr lang="en-US"/>
              <a:t>AI Refinement Invest in Computing capacity- Prompt</a:t>
            </a:r>
          </a:p>
        </p:txBody>
      </p:sp>
    </p:spTree>
    <p:extLst>
      <p:ext uri="{BB962C8B-B14F-4D97-AF65-F5344CB8AC3E}">
        <p14:creationId xmlns:p14="http://schemas.microsoft.com/office/powerpoint/2010/main" val="3956625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240E-CCDC-8605-BD77-B4A99ED4E0B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D9BA5F14-0054-3F76-D9FE-520556D2E765}"/>
              </a:ext>
            </a:extLst>
          </p:cNvPr>
          <p:cNvSpPr>
            <a:spLocks noGrp="1"/>
          </p:cNvSpPr>
          <p:nvPr>
            <p:ph type="subTitle" idx="1"/>
          </p:nvPr>
        </p:nvSpPr>
        <p:spPr>
          <a:xfrm>
            <a:off x="0" y="949485"/>
            <a:ext cx="9022895" cy="3469353"/>
          </a:xfrm>
        </p:spPr>
        <p:txBody>
          <a:bodyPr/>
          <a:lstStyle/>
          <a:p>
            <a:r>
              <a:rPr lang="en-US" sz="600"/>
              <a:t>Your recommendation for OpenAI to leverage Microsoft's investment in scaling up Azure's GPU computing capacity is strategically sound but let me analyze it in detail with a focus on the potential benefits, risks, and considerations.</a:t>
            </a:r>
          </a:p>
          <a:p>
            <a:r>
              <a:rPr lang="en-US" sz="600"/>
              <a:t>### **Strategic Analysis of the Recommendation**</a:t>
            </a:r>
          </a:p>
          <a:p>
            <a:r>
              <a:rPr lang="en-US" sz="600"/>
              <a:t>#### **Strengths of the Recommendation**</a:t>
            </a:r>
          </a:p>
          <a:p>
            <a:r>
              <a:rPr lang="en-US" sz="600"/>
              <a:t>1. **Synergy with Existing Partnership**:</a:t>
            </a:r>
          </a:p>
          <a:p>
            <a:r>
              <a:rPr lang="en-US" sz="600"/>
              <a:t>   - OpenAI already has a strong partnership with Microsoft, including integration with Azure and co-development projects.</a:t>
            </a:r>
          </a:p>
          <a:p>
            <a:r>
              <a:rPr lang="en-US" sz="600"/>
              <a:t>   - Further leveraging this relationship aligns with the strategic direction of mutual growth and dependency.</a:t>
            </a:r>
          </a:p>
          <a:p>
            <a:r>
              <a:rPr lang="en-US" sz="600"/>
              <a:t>2. **Addressing Increased Demand**:</a:t>
            </a:r>
          </a:p>
          <a:p>
            <a:r>
              <a:rPr lang="en-US" sz="600"/>
              <a:t>   - The demand for AI capabilities, particularly large-scale models, is growing exponentially.</a:t>
            </a:r>
          </a:p>
          <a:p>
            <a:r>
              <a:rPr lang="en-US" sz="600"/>
              <a:t>   - Scaling GPU capacity ensures OpenAI can handle the computational requirements of its expanding customer base and product offerings (e.g., ChatGPT, Codex, DALL-E).</a:t>
            </a:r>
          </a:p>
          <a:p>
            <a:r>
              <a:rPr lang="en-US" sz="600"/>
              <a:t>3. **Cost and Efficiency Benefits**:</a:t>
            </a:r>
          </a:p>
          <a:p>
            <a:r>
              <a:rPr lang="en-US" sz="600"/>
              <a:t>   - Partnering with Microsoft rather than building proprietary infrastructure reduces CAPEX for OpenAI.</a:t>
            </a:r>
          </a:p>
          <a:p>
            <a:r>
              <a:rPr lang="en-US" sz="600"/>
              <a:t>   - Azure's existing infrastructure and expertise in scalability allow for faster deployment and lower operational risks.</a:t>
            </a:r>
          </a:p>
          <a:p>
            <a:r>
              <a:rPr lang="en-US" sz="600"/>
              <a:t>4. **Market Positioning**:</a:t>
            </a:r>
          </a:p>
          <a:p>
            <a:r>
              <a:rPr lang="en-US" sz="600"/>
              <a:t>   - Enhanced computational capacity strengthens OpenAI’s position as a leader in AI technology.</a:t>
            </a:r>
          </a:p>
          <a:p>
            <a:r>
              <a:rPr lang="en-US" sz="600"/>
              <a:t>   - A stronger reliance on Azure reinforces OpenAI's branding through Microsoft’s enterprise credibility.</a:t>
            </a:r>
          </a:p>
          <a:p>
            <a:r>
              <a:rPr lang="en-US" sz="600"/>
              <a:t>#### **Potential Risks and Challenges**</a:t>
            </a:r>
          </a:p>
          <a:p>
            <a:r>
              <a:rPr lang="en-US" sz="600"/>
              <a:t>1. **Dependency Risk**:</a:t>
            </a:r>
          </a:p>
          <a:p>
            <a:r>
              <a:rPr lang="en-US" sz="600"/>
              <a:t>   - Over-reliance on Microsoft could limit OpenAI’s independence and negotiating power in the long term.</a:t>
            </a:r>
          </a:p>
          <a:p>
            <a:r>
              <a:rPr lang="en-US" sz="600"/>
              <a:t>   - Microsoft’s strategic priorities may not always align with OpenAI’s, especially if conflicting demands arise from other Azure customers.</a:t>
            </a:r>
          </a:p>
          <a:p>
            <a:r>
              <a:rPr lang="en-US" sz="600"/>
              <a:t>2. **Scalability Constraints**:</a:t>
            </a:r>
          </a:p>
          <a:p>
            <a:r>
              <a:rPr lang="en-US" sz="600"/>
              <a:t>   - While Azure's GPU capacity can be scaled, there may still be latency or supply chain challenges in securing cutting-edge GPUs during periods of global demand.</a:t>
            </a:r>
          </a:p>
          <a:p>
            <a:r>
              <a:rPr lang="en-US" sz="600"/>
              <a:t>3. **Competitive Pressures**:</a:t>
            </a:r>
          </a:p>
          <a:p>
            <a:r>
              <a:rPr lang="en-US" sz="600"/>
              <a:t>   - This dependency could expose OpenAI to competitive risks, as rivals (e.g., AWS, Google Cloud) may develop proprietary AI solutions that outperform Azure’s offerings.</a:t>
            </a:r>
          </a:p>
          <a:p>
            <a:r>
              <a:rPr lang="en-US" sz="600"/>
              <a:t>   - Other AI players building their own infrastructure may achieve cost advantages over time.</a:t>
            </a:r>
          </a:p>
          <a:p>
            <a:r>
              <a:rPr lang="en-US" sz="600"/>
              <a:t>4. **Cost Implications**:</a:t>
            </a:r>
          </a:p>
          <a:p>
            <a:r>
              <a:rPr lang="en-US" sz="600"/>
              <a:t>   - Increased investment in Azure capacity could lead to higher operational costs if not managed effectively.</a:t>
            </a:r>
          </a:p>
          <a:p>
            <a:r>
              <a:rPr lang="en-US" sz="600"/>
              <a:t>   - OpenAI would need to ensure that the revenue from additional capacity offsets these costs.</a:t>
            </a:r>
          </a:p>
          <a:p>
            <a:r>
              <a:rPr lang="en-US" sz="600"/>
              <a:t>#### **Strategic Considerations**</a:t>
            </a:r>
          </a:p>
          <a:p>
            <a:r>
              <a:rPr lang="en-US" sz="600"/>
              <a:t>1. **Diversification**:</a:t>
            </a:r>
          </a:p>
          <a:p>
            <a:r>
              <a:rPr lang="en-US" sz="600"/>
              <a:t>   - Consider diversifying computing partnerships to mitigate dependency risks.</a:t>
            </a:r>
          </a:p>
          <a:p>
            <a:r>
              <a:rPr lang="en-US" sz="600"/>
              <a:t>   - A hybrid model involving Azure as a primary partner with a backup plan through other cloud providers could be beneficial.</a:t>
            </a:r>
          </a:p>
          <a:p>
            <a:r>
              <a:rPr lang="en-US" sz="600"/>
              <a:t>2. **Control Over Core Infrastructure**:</a:t>
            </a:r>
          </a:p>
          <a:p>
            <a:r>
              <a:rPr lang="en-US" sz="600"/>
              <a:t>   - Assess the feasibility of developing proprietary infrastructure in the medium-to-long term to maintain independence and reduce costs.</a:t>
            </a:r>
          </a:p>
          <a:p>
            <a:r>
              <a:rPr lang="en-US" sz="600"/>
              <a:t>3. **Alignment of Goals**:</a:t>
            </a:r>
          </a:p>
          <a:p>
            <a:r>
              <a:rPr lang="en-US" sz="600"/>
              <a:t>   - OpenAI should establish clear terms in its agreements with Microsoft to ensure that both parties’ strategic goals remain aligned.</a:t>
            </a:r>
          </a:p>
          <a:p>
            <a:r>
              <a:rPr lang="en-US" sz="600"/>
              <a:t>   - Joint planning for future technological developments will mitigate misaligned incentives.</a:t>
            </a:r>
          </a:p>
          <a:p>
            <a:r>
              <a:rPr lang="en-US" sz="600"/>
              <a:t>4. **Customer Focus**:</a:t>
            </a:r>
          </a:p>
          <a:p>
            <a:r>
              <a:rPr lang="en-US" sz="600"/>
              <a:t>   - Ensure that increased capacity translates into tangible benefits for OpenAI’s users, such as improved model responsiveness, lower latency, and broader accessibility.</a:t>
            </a:r>
          </a:p>
          <a:p>
            <a:r>
              <a:rPr lang="en-US" sz="600"/>
              <a:t>### **Conclusion**</a:t>
            </a:r>
          </a:p>
          <a:p>
            <a:r>
              <a:rPr lang="en-US" sz="600"/>
              <a:t>The recommendation to have Microsoft invest in scaling up Azure’s GPU capacity aligns with OpenAI’s immediate and medium-term needs for computational resources. However, OpenAI should mitigate risks by balancing this partnership with longer-term plans for diversification and potential self-reliance. Strategically, this move supports growth, but execution and contractual safeguards are critical to maximizing its benefits.</a:t>
            </a:r>
          </a:p>
        </p:txBody>
      </p:sp>
      <p:sp>
        <p:nvSpPr>
          <p:cNvPr id="3" name="Title 2">
            <a:extLst>
              <a:ext uri="{FF2B5EF4-FFF2-40B4-BE49-F238E27FC236}">
                <a16:creationId xmlns:a16="http://schemas.microsoft.com/office/drawing/2014/main" id="{3FFE7651-92E8-C3FD-570B-FE0EF08A0E32}"/>
              </a:ext>
            </a:extLst>
          </p:cNvPr>
          <p:cNvSpPr>
            <a:spLocks noGrp="1"/>
          </p:cNvSpPr>
          <p:nvPr>
            <p:ph type="title"/>
          </p:nvPr>
        </p:nvSpPr>
        <p:spPr>
          <a:xfrm>
            <a:off x="715050" y="165790"/>
            <a:ext cx="7713900" cy="548700"/>
          </a:xfrm>
        </p:spPr>
        <p:txBody>
          <a:bodyPr/>
          <a:lstStyle/>
          <a:p>
            <a:r>
              <a:rPr lang="en-US"/>
              <a:t>AI Refinement Invest in Computing capacity- Response</a:t>
            </a:r>
          </a:p>
        </p:txBody>
      </p:sp>
    </p:spTree>
    <p:extLst>
      <p:ext uri="{BB962C8B-B14F-4D97-AF65-F5344CB8AC3E}">
        <p14:creationId xmlns:p14="http://schemas.microsoft.com/office/powerpoint/2010/main" val="3959641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6DAA0-8F3D-CBEF-7C2B-C269C3FFBF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DCD55B-CABF-D1D0-33FE-86858D464F74}"/>
              </a:ext>
            </a:extLst>
          </p:cNvPr>
          <p:cNvSpPr>
            <a:spLocks noGrp="1"/>
          </p:cNvSpPr>
          <p:nvPr>
            <p:ph type="title"/>
          </p:nvPr>
        </p:nvSpPr>
        <p:spPr>
          <a:xfrm>
            <a:off x="715050" y="165790"/>
            <a:ext cx="7713900" cy="548700"/>
          </a:xfrm>
        </p:spPr>
        <p:txBody>
          <a:bodyPr/>
          <a:lstStyle/>
          <a:p>
            <a:r>
              <a:rPr lang="en-US"/>
              <a:t>AI Refinement Invest in Computing capacity- Uses</a:t>
            </a:r>
          </a:p>
        </p:txBody>
      </p:sp>
      <p:sp>
        <p:nvSpPr>
          <p:cNvPr id="4" name="Subtitle 1">
            <a:extLst>
              <a:ext uri="{FF2B5EF4-FFF2-40B4-BE49-F238E27FC236}">
                <a16:creationId xmlns:a16="http://schemas.microsoft.com/office/drawing/2014/main" id="{32242DCC-54EF-B672-5687-A11CE0ACD80F}"/>
              </a:ext>
            </a:extLst>
          </p:cNvPr>
          <p:cNvSpPr>
            <a:spLocks noGrp="1"/>
          </p:cNvSpPr>
          <p:nvPr>
            <p:ph type="subTitle" idx="1"/>
          </p:nvPr>
        </p:nvSpPr>
        <p:spPr>
          <a:xfrm>
            <a:off x="255138" y="1180350"/>
            <a:ext cx="7637092" cy="3469353"/>
          </a:xfrm>
        </p:spPr>
        <p:txBody>
          <a:bodyPr/>
          <a:lstStyle/>
          <a:p>
            <a:pPr>
              <a:buFont typeface="Arial" panose="020B0604020202020204" pitchFamily="34" charset="0"/>
              <a:buChar char="•"/>
            </a:pPr>
            <a:r>
              <a:rPr lang="en-US"/>
              <a:t>Added the 5-year plan for an independent OpenAI initiative to increase their own computing capacity. The threat of dependence on Microsoft is real and OpenAI needs to ensure that they mitigate this risks be having their own initiatives. </a:t>
            </a:r>
          </a:p>
          <a:p>
            <a:pPr>
              <a:buFont typeface="Arial" panose="020B0604020202020204" pitchFamily="34" charset="0"/>
              <a:buChar char="•"/>
            </a:pPr>
            <a:r>
              <a:rPr lang="en-US"/>
              <a:t>We modified the timeline to accommodate for the lead-times that would occur with the purchase of 100,000 GPU’s since we can assume that most technology lead-times hover from roughly 6 months to a year depending on the demands of other consumers and relative firms. </a:t>
            </a:r>
          </a:p>
          <a:p>
            <a:pPr lvl="3" algn="l">
              <a:buFont typeface="Arial" panose="020B0604020202020204" pitchFamily="34" charset="0"/>
              <a:buChar char="•"/>
            </a:pPr>
            <a:endParaRPr lang="en-US"/>
          </a:p>
        </p:txBody>
      </p:sp>
    </p:spTree>
    <p:extLst>
      <p:ext uri="{BB962C8B-B14F-4D97-AF65-F5344CB8AC3E}">
        <p14:creationId xmlns:p14="http://schemas.microsoft.com/office/powerpoint/2010/main" val="319320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D05F71EB-018F-441D-ED27-6E4C3BEF9925}"/>
            </a:ext>
          </a:extLst>
        </p:cNvPr>
        <p:cNvGrpSpPr/>
        <p:nvPr/>
      </p:nvGrpSpPr>
      <p:grpSpPr>
        <a:xfrm>
          <a:off x="0" y="0"/>
          <a:ext cx="0" cy="0"/>
          <a:chOff x="0" y="0"/>
          <a:chExt cx="0" cy="0"/>
        </a:xfrm>
      </p:grpSpPr>
      <p:sp>
        <p:nvSpPr>
          <p:cNvPr id="533" name="Google Shape;533;p62">
            <a:extLst>
              <a:ext uri="{FF2B5EF4-FFF2-40B4-BE49-F238E27FC236}">
                <a16:creationId xmlns:a16="http://schemas.microsoft.com/office/drawing/2014/main" id="{7D7ED482-A773-C3EC-4AC8-24144F7CF22D}"/>
              </a:ext>
            </a:extLst>
          </p:cNvPr>
          <p:cNvSpPr txBox="1">
            <a:spLocks noGrp="1"/>
          </p:cNvSpPr>
          <p:nvPr>
            <p:ph type="title"/>
          </p:nvPr>
        </p:nvSpPr>
        <p:spPr>
          <a:xfrm>
            <a:off x="715100" y="535000"/>
            <a:ext cx="7713900" cy="548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Executive Summary</a:t>
            </a:r>
            <a:endParaRPr/>
          </a:p>
        </p:txBody>
      </p:sp>
      <p:sp>
        <p:nvSpPr>
          <p:cNvPr id="534" name="Google Shape;534;p62">
            <a:extLst>
              <a:ext uri="{FF2B5EF4-FFF2-40B4-BE49-F238E27FC236}">
                <a16:creationId xmlns:a16="http://schemas.microsoft.com/office/drawing/2014/main" id="{D02AF6C3-06F2-2D7A-FAF5-492ACE09E31D}"/>
              </a:ext>
            </a:extLst>
          </p:cNvPr>
          <p:cNvSpPr txBox="1"/>
          <p:nvPr/>
        </p:nvSpPr>
        <p:spPr>
          <a:xfrm>
            <a:off x="715125"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Key Issues</a:t>
            </a:r>
            <a:endParaRPr sz="1800">
              <a:solidFill>
                <a:schemeClr val="dk1"/>
              </a:solidFill>
              <a:latin typeface="Alexandria Medium"/>
              <a:ea typeface="Alexandria Medium"/>
              <a:cs typeface="Alexandria Medium"/>
              <a:sym typeface="Alexandria Medium"/>
            </a:endParaRPr>
          </a:p>
        </p:txBody>
      </p:sp>
      <p:sp>
        <p:nvSpPr>
          <p:cNvPr id="535" name="Google Shape;535;p62">
            <a:extLst>
              <a:ext uri="{FF2B5EF4-FFF2-40B4-BE49-F238E27FC236}">
                <a16:creationId xmlns:a16="http://schemas.microsoft.com/office/drawing/2014/main" id="{5938D5F0-45E3-5C6D-3218-33301BE005B8}"/>
              </a:ext>
            </a:extLst>
          </p:cNvPr>
          <p:cNvSpPr txBox="1"/>
          <p:nvPr/>
        </p:nvSpPr>
        <p:spPr>
          <a:xfrm>
            <a:off x="4688326" y="2082800"/>
            <a:ext cx="3740700" cy="731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Alexandria Medium"/>
                <a:ea typeface="Alexandria Medium"/>
                <a:cs typeface="Alexandria Medium"/>
                <a:sym typeface="Alexandria Medium"/>
              </a:rPr>
              <a:t>Recommendations</a:t>
            </a:r>
            <a:endParaRPr sz="1800">
              <a:solidFill>
                <a:schemeClr val="dk1"/>
              </a:solidFill>
              <a:latin typeface="Alexandria Medium"/>
              <a:ea typeface="Alexandria Medium"/>
              <a:cs typeface="Alexandria Medium"/>
              <a:sym typeface="Alexandria Medium"/>
            </a:endParaRPr>
          </a:p>
        </p:txBody>
      </p:sp>
      <p:sp>
        <p:nvSpPr>
          <p:cNvPr id="537" name="Google Shape;537;p62">
            <a:extLst>
              <a:ext uri="{FF2B5EF4-FFF2-40B4-BE49-F238E27FC236}">
                <a16:creationId xmlns:a16="http://schemas.microsoft.com/office/drawing/2014/main" id="{805E518A-1B9D-A91A-9C3A-72654A29685E}"/>
              </a:ext>
            </a:extLst>
          </p:cNvPr>
          <p:cNvSpPr txBox="1"/>
          <p:nvPr/>
        </p:nvSpPr>
        <p:spPr>
          <a:xfrm>
            <a:off x="4688325" y="2966600"/>
            <a:ext cx="3740700" cy="14414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Increase Utilization of B2B model</a:t>
            </a:r>
          </a:p>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Invest in Computing Power</a:t>
            </a:r>
          </a:p>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Rebalance Innovation and Safety</a:t>
            </a:r>
          </a:p>
          <a:p>
            <a:pPr marL="274320" indent="-212725">
              <a:spcBef>
                <a:spcPts val="1000"/>
              </a:spcBef>
              <a:spcAft>
                <a:spcPts val="1000"/>
              </a:spcAft>
              <a:buClr>
                <a:schemeClr val="lt2"/>
              </a:buClr>
              <a:buSzPts val="1200"/>
              <a:buFont typeface="Albert Sans"/>
              <a:buChar char="■"/>
            </a:pPr>
            <a:endParaRPr lang="en" sz="1200">
              <a:solidFill>
                <a:schemeClr val="dk1"/>
              </a:solidFill>
              <a:latin typeface="Albert Sans"/>
              <a:ea typeface="Albert Sans"/>
              <a:cs typeface="Albert Sans"/>
            </a:endParaRPr>
          </a:p>
        </p:txBody>
      </p:sp>
      <p:sp>
        <p:nvSpPr>
          <p:cNvPr id="538" name="Google Shape;538;p62">
            <a:extLst>
              <a:ext uri="{FF2B5EF4-FFF2-40B4-BE49-F238E27FC236}">
                <a16:creationId xmlns:a16="http://schemas.microsoft.com/office/drawing/2014/main" id="{CDD4EEED-2E57-BA0D-8453-BA6F39343D35}"/>
              </a:ext>
            </a:extLst>
          </p:cNvPr>
          <p:cNvSpPr txBox="1"/>
          <p:nvPr/>
        </p:nvSpPr>
        <p:spPr>
          <a:xfrm>
            <a:off x="715100" y="1322000"/>
            <a:ext cx="771390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bg1"/>
                </a:solidFill>
                <a:latin typeface="Alexandria Medium"/>
                <a:ea typeface="Alexandria Medium"/>
                <a:cs typeface="Alexandria Medium"/>
                <a:sym typeface="Alexandria Medium"/>
              </a:rPr>
              <a:t>OpenAI </a:t>
            </a:r>
          </a:p>
        </p:txBody>
      </p:sp>
      <p:cxnSp>
        <p:nvCxnSpPr>
          <p:cNvPr id="539" name="Google Shape;539;p62">
            <a:extLst>
              <a:ext uri="{FF2B5EF4-FFF2-40B4-BE49-F238E27FC236}">
                <a16:creationId xmlns:a16="http://schemas.microsoft.com/office/drawing/2014/main" id="{A38589DD-BABE-2292-71E3-A30BF5B533AD}"/>
              </a:ext>
            </a:extLst>
          </p:cNvPr>
          <p:cNvCxnSpPr>
            <a:stCxn id="538" idx="2"/>
            <a:endCxn id="534" idx="0"/>
          </p:cNvCxnSpPr>
          <p:nvPr/>
        </p:nvCxnSpPr>
        <p:spPr>
          <a:xfrm rot="5400000">
            <a:off x="34263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0" name="Google Shape;540;p62">
            <a:extLst>
              <a:ext uri="{FF2B5EF4-FFF2-40B4-BE49-F238E27FC236}">
                <a16:creationId xmlns:a16="http://schemas.microsoft.com/office/drawing/2014/main" id="{F369F764-85DF-919D-C8CA-ED1BF6E60B73}"/>
              </a:ext>
            </a:extLst>
          </p:cNvPr>
          <p:cNvCxnSpPr>
            <a:stCxn id="538" idx="2"/>
            <a:endCxn id="535" idx="0"/>
          </p:cNvCxnSpPr>
          <p:nvPr/>
        </p:nvCxnSpPr>
        <p:spPr>
          <a:xfrm rot="-5400000" flipH="1">
            <a:off x="5412950" y="937100"/>
            <a:ext cx="304800" cy="19866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1" name="Google Shape;541;p62">
            <a:extLst>
              <a:ext uri="{FF2B5EF4-FFF2-40B4-BE49-F238E27FC236}">
                <a16:creationId xmlns:a16="http://schemas.microsoft.com/office/drawing/2014/main" id="{ED630A2A-B384-0132-AA39-3FB9F853E49E}"/>
              </a:ext>
            </a:extLst>
          </p:cNvPr>
          <p:cNvCxnSpPr>
            <a:cxnSpLocks/>
            <a:stCxn id="534" idx="2"/>
          </p:cNvCxnSpPr>
          <p:nvPr/>
        </p:nvCxnSpPr>
        <p:spPr>
          <a:xfrm rot="5400000">
            <a:off x="2509250" y="2890375"/>
            <a:ext cx="152400" cy="5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2" name="Google Shape;542;p62">
            <a:extLst>
              <a:ext uri="{FF2B5EF4-FFF2-40B4-BE49-F238E27FC236}">
                <a16:creationId xmlns:a16="http://schemas.microsoft.com/office/drawing/2014/main" id="{E062D508-3357-D665-A664-5572402C9DEE}"/>
              </a:ext>
            </a:extLst>
          </p:cNvPr>
          <p:cNvCxnSpPr>
            <a:cxnSpLocks/>
            <a:stCxn id="535" idx="2"/>
            <a:endCxn id="537" idx="0"/>
          </p:cNvCxnSpPr>
          <p:nvPr/>
        </p:nvCxnSpPr>
        <p:spPr>
          <a:xfrm rot="5400000">
            <a:off x="6482476" y="2890400"/>
            <a:ext cx="152400" cy="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543" name="Google Shape;543;p62">
            <a:extLst>
              <a:ext uri="{FF2B5EF4-FFF2-40B4-BE49-F238E27FC236}">
                <a16:creationId xmlns:a16="http://schemas.microsoft.com/office/drawing/2014/main" id="{B01CC428-0C0B-E3EB-0958-CCCEF559D360}"/>
              </a:ext>
            </a:extLst>
          </p:cNvPr>
          <p:cNvCxnSpPr>
            <a:stCxn id="534" idx="3"/>
            <a:endCxn id="535" idx="1"/>
          </p:cNvCxnSpPr>
          <p:nvPr/>
        </p:nvCxnSpPr>
        <p:spPr>
          <a:xfrm>
            <a:off x="4455825" y="24485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pic>
        <p:nvPicPr>
          <p:cNvPr id="2" name="Picture 4" descr="OpenAI Logo Download in SVG Vector or PNG File Format">
            <a:extLst>
              <a:ext uri="{FF2B5EF4-FFF2-40B4-BE49-F238E27FC236}">
                <a16:creationId xmlns:a16="http://schemas.microsoft.com/office/drawing/2014/main" id="{AC9DEE45-B05B-763C-F9D9-2F33B60C4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537;p62">
            <a:extLst>
              <a:ext uri="{FF2B5EF4-FFF2-40B4-BE49-F238E27FC236}">
                <a16:creationId xmlns:a16="http://schemas.microsoft.com/office/drawing/2014/main" id="{DEE5C69F-1321-FAC6-0E71-AD65EA03DA0F}"/>
              </a:ext>
            </a:extLst>
          </p:cNvPr>
          <p:cNvSpPr txBox="1"/>
          <p:nvPr/>
        </p:nvSpPr>
        <p:spPr>
          <a:xfrm>
            <a:off x="714975" y="2977266"/>
            <a:ext cx="3740700" cy="1441468"/>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Unfocused Scaling</a:t>
            </a:r>
          </a:p>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Prioritizing Innovation Over Safety</a:t>
            </a:r>
          </a:p>
          <a:p>
            <a:pPr marL="274320" indent="-212725">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rPr>
              <a:t>Societal Impacts</a:t>
            </a:r>
          </a:p>
          <a:p>
            <a:pPr marL="274320" indent="-212725">
              <a:spcBef>
                <a:spcPts val="1000"/>
              </a:spcBef>
              <a:spcAft>
                <a:spcPts val="1000"/>
              </a:spcAft>
              <a:buClr>
                <a:schemeClr val="lt2"/>
              </a:buClr>
              <a:buSzPts val="1200"/>
              <a:buFont typeface="Albert Sans"/>
              <a:buChar char="■"/>
            </a:pPr>
            <a:endParaRPr lang="en" sz="1200">
              <a:solidFill>
                <a:schemeClr val="dk1"/>
              </a:solidFill>
              <a:latin typeface="Albert Sans"/>
              <a:ea typeface="Albert Sans"/>
              <a:cs typeface="Albert Sans"/>
            </a:endParaRPr>
          </a:p>
        </p:txBody>
      </p:sp>
      <p:cxnSp>
        <p:nvCxnSpPr>
          <p:cNvPr id="14" name="Google Shape;543;p62">
            <a:extLst>
              <a:ext uri="{FF2B5EF4-FFF2-40B4-BE49-F238E27FC236}">
                <a16:creationId xmlns:a16="http://schemas.microsoft.com/office/drawing/2014/main" id="{DB2B84F8-8AF4-9A8F-BE13-46FD5FE3856E}"/>
              </a:ext>
            </a:extLst>
          </p:cNvPr>
          <p:cNvCxnSpPr/>
          <p:nvPr/>
        </p:nvCxnSpPr>
        <p:spPr>
          <a:xfrm>
            <a:off x="4455675" y="3698000"/>
            <a:ext cx="232500" cy="600"/>
          </a:xfrm>
          <a:prstGeom prst="bentConnector3">
            <a:avLst>
              <a:gd name="adj1" fmla="val 500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864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C012-504A-8FB9-7321-C4C4F70084C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9E66062F-11FD-6CFB-3762-B8B0902192FC}"/>
              </a:ext>
            </a:extLst>
          </p:cNvPr>
          <p:cNvSpPr>
            <a:spLocks noGrp="1"/>
          </p:cNvSpPr>
          <p:nvPr>
            <p:ph type="subTitle" idx="1"/>
          </p:nvPr>
        </p:nvSpPr>
        <p:spPr>
          <a:xfrm>
            <a:off x="715100" y="1189650"/>
            <a:ext cx="7713900" cy="1458300"/>
          </a:xfrm>
        </p:spPr>
        <p:txBody>
          <a:bodyPr/>
          <a:lstStyle/>
          <a:p>
            <a:r>
              <a:rPr lang="en-US"/>
              <a:t>What: Slow the rate of innovation. Shift saved resources towards investment in content filtering development. to focus resources on model safety. Remain Closed, focus on consumer trust.</a:t>
            </a:r>
          </a:p>
          <a:p>
            <a:r>
              <a:rPr lang="en-US"/>
              <a:t>Why: </a:t>
            </a:r>
          </a:p>
          <a:p>
            <a:pPr>
              <a:buFont typeface="Arial" panose="020B0604020202020204" pitchFamily="34" charset="0"/>
              <a:buChar char="•"/>
            </a:pPr>
            <a:r>
              <a:rPr lang="en-US"/>
              <a:t>Protect users form misinformation and the threat of intelligence explosion. </a:t>
            </a:r>
          </a:p>
          <a:p>
            <a:pPr>
              <a:buFont typeface="Arial" panose="020B0604020202020204" pitchFamily="34" charset="0"/>
              <a:buChar char="•"/>
            </a:pPr>
            <a:r>
              <a:rPr lang="en-US"/>
              <a:t>Already have a market leading technology</a:t>
            </a:r>
          </a:p>
          <a:p>
            <a:pPr>
              <a:buFont typeface="Arial" panose="020B0604020202020204" pitchFamily="34" charset="0"/>
              <a:buChar char="•"/>
            </a:pPr>
            <a:r>
              <a:rPr lang="en-US"/>
              <a:t>Consumer trust and buy-in is important to increasing utilization</a:t>
            </a:r>
          </a:p>
          <a:p>
            <a:pPr>
              <a:buFont typeface="Arial" panose="020B0604020202020204" pitchFamily="34" charset="0"/>
              <a:buChar char="•"/>
            </a:pPr>
            <a:r>
              <a:rPr lang="en-US"/>
              <a:t>Reflects core values</a:t>
            </a:r>
          </a:p>
          <a:p>
            <a:pPr lvl="1" algn="l">
              <a:buFont typeface="Arial" panose="020B0604020202020204" pitchFamily="34" charset="0"/>
              <a:buChar char="•"/>
            </a:pPr>
            <a:r>
              <a:rPr lang="en-US"/>
              <a:t>Benefits Humanity as a Whole</a:t>
            </a:r>
          </a:p>
          <a:p>
            <a:pPr marL="152400" indent="0"/>
            <a:r>
              <a:rPr lang="en-US"/>
              <a:t>How:</a:t>
            </a:r>
          </a:p>
          <a:p>
            <a:pPr marL="323850" indent="-171450">
              <a:buFont typeface="Arial" panose="020B0604020202020204" pitchFamily="34" charset="0"/>
              <a:buChar char="•"/>
            </a:pPr>
            <a:r>
              <a:rPr lang="en-US"/>
              <a:t>Re-allocate research human capital towards content filtering development to maintain model quality</a:t>
            </a:r>
          </a:p>
          <a:p>
            <a:pPr marL="323850" indent="-171450">
              <a:buFont typeface="Arial" panose="020B0604020202020204" pitchFamily="34" charset="0"/>
              <a:buChar char="•"/>
            </a:pPr>
            <a:r>
              <a:rPr lang="en-US"/>
              <a:t>Reduce investment in next generation models.</a:t>
            </a:r>
          </a:p>
          <a:p>
            <a:pPr marL="323850" indent="-171450">
              <a:buFont typeface="Arial" panose="020B0604020202020204" pitchFamily="34" charset="0"/>
              <a:buChar char="•"/>
            </a:pPr>
            <a:r>
              <a:rPr lang="en-US"/>
              <a:t>Cyber security initiatives to protect user data. </a:t>
            </a:r>
          </a:p>
          <a:p>
            <a:pPr marL="152400" indent="0"/>
            <a:r>
              <a:rPr lang="en-US"/>
              <a:t>Risks:</a:t>
            </a:r>
          </a:p>
          <a:p>
            <a:pPr marL="323850" indent="-171450">
              <a:buFont typeface="Arial" panose="020B0604020202020204" pitchFamily="34" charset="0"/>
              <a:buChar char="•"/>
            </a:pPr>
            <a:r>
              <a:rPr lang="en-US" err="1"/>
              <a:t>xAI</a:t>
            </a:r>
            <a:r>
              <a:rPr lang="en-US"/>
              <a:t> takes over the market</a:t>
            </a:r>
          </a:p>
          <a:p>
            <a:pPr marL="323850" indent="-171450">
              <a:buFont typeface="Arial" panose="020B0604020202020204" pitchFamily="34" charset="0"/>
              <a:buChar char="•"/>
            </a:pPr>
            <a:r>
              <a:rPr lang="en-US"/>
              <a:t>GPT4 loses competitive edge</a:t>
            </a:r>
          </a:p>
          <a:p>
            <a:pPr marL="323850" indent="-171450">
              <a:buFont typeface="Arial" panose="020B0604020202020204" pitchFamily="34" charset="0"/>
              <a:buChar char="•"/>
            </a:pPr>
            <a:r>
              <a:rPr lang="en-US"/>
              <a:t>Consumers value innovation over safety</a:t>
            </a:r>
          </a:p>
          <a:p>
            <a:pPr marL="781050" lvl="1" indent="-171450">
              <a:buFont typeface="Arial" panose="020B0604020202020204" pitchFamily="34" charset="0"/>
              <a:buChar char="•"/>
            </a:pPr>
            <a:endParaRPr lang="en-US"/>
          </a:p>
          <a:p>
            <a:pPr lvl="1"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A82FEC08-742F-F132-D678-B27317E7316F}"/>
              </a:ext>
            </a:extLst>
          </p:cNvPr>
          <p:cNvSpPr>
            <a:spLocks noGrp="1"/>
          </p:cNvSpPr>
          <p:nvPr>
            <p:ph type="title"/>
          </p:nvPr>
        </p:nvSpPr>
        <p:spPr/>
        <p:txBody>
          <a:bodyPr/>
          <a:lstStyle/>
          <a:p>
            <a:r>
              <a:rPr lang="en-US"/>
              <a:t>Balancing Innovation and Safety</a:t>
            </a:r>
          </a:p>
        </p:txBody>
      </p:sp>
    </p:spTree>
    <p:extLst>
      <p:ext uri="{BB962C8B-B14F-4D97-AF65-F5344CB8AC3E}">
        <p14:creationId xmlns:p14="http://schemas.microsoft.com/office/powerpoint/2010/main" val="2921448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FB2CC-8DE0-4F82-41A6-22172F1A75ED}"/>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EABD0D84-FC91-F5D0-967C-CD323230BE15}"/>
              </a:ext>
            </a:extLst>
          </p:cNvPr>
          <p:cNvSpPr>
            <a:spLocks noGrp="1"/>
          </p:cNvSpPr>
          <p:nvPr>
            <p:ph type="subTitle" idx="1"/>
          </p:nvPr>
        </p:nvSpPr>
        <p:spPr>
          <a:xfrm>
            <a:off x="694239" y="821109"/>
            <a:ext cx="7556064" cy="2980568"/>
          </a:xfrm>
        </p:spPr>
        <p:txBody>
          <a:bodyPr/>
          <a:lstStyle/>
          <a:p>
            <a:r>
              <a:rPr lang="en-US"/>
              <a:t> Year 0</a:t>
            </a:r>
          </a:p>
          <a:p>
            <a:pPr>
              <a:buFont typeface="Arial" panose="020B0604020202020204" pitchFamily="34" charset="0"/>
              <a:buChar char="•"/>
            </a:pPr>
            <a:r>
              <a:rPr lang="en-US"/>
              <a:t>Approach Microsoft to supply increased computing capacity, Microsoft has invested significant amounts of capital to OpenAI already in anticipation of increase in demands. OpenAI has competitive advantage with its partnership and needs to leverage Microsoft's resources. </a:t>
            </a:r>
          </a:p>
          <a:p>
            <a:pPr>
              <a:buFont typeface="Arial" panose="020B0604020202020204" pitchFamily="34" charset="0"/>
              <a:buChar char="•"/>
            </a:pPr>
            <a:r>
              <a:rPr lang="en-US"/>
              <a:t>Begin Human capital reorganization. Shifting from LLM research talent towards enhancement of content filtering system to ensure OpenAI maintains high quality AI models. </a:t>
            </a:r>
          </a:p>
          <a:p>
            <a:pPr>
              <a:buFont typeface="Arial" panose="020B0604020202020204" pitchFamily="34" charset="0"/>
              <a:buChar char="•"/>
            </a:pPr>
            <a:r>
              <a:rPr lang="en-US"/>
              <a:t>Implement B2B Marketing program, Meeting with business IT employees, email marketing, web seminars to educate businesses on how they can increase their integration of OpenAI API into their business processes. </a:t>
            </a:r>
          </a:p>
          <a:p>
            <a:pPr>
              <a:buFont typeface="Arial" panose="020B0604020202020204" pitchFamily="34" charset="0"/>
              <a:buChar char="•"/>
            </a:pPr>
            <a:endParaRPr lang="en-US"/>
          </a:p>
          <a:p>
            <a:r>
              <a:rPr lang="en-US"/>
              <a:t>Year 1</a:t>
            </a:r>
          </a:p>
          <a:p>
            <a:pPr>
              <a:buFont typeface="Arial" panose="020B0604020202020204" pitchFamily="34" charset="0"/>
              <a:buChar char="•"/>
            </a:pPr>
            <a:r>
              <a:rPr lang="en-US"/>
              <a:t>Reorganized divisions operational</a:t>
            </a:r>
          </a:p>
          <a:p>
            <a:pPr lvl="1" algn="l">
              <a:buFont typeface="Arial" panose="020B0604020202020204" pitchFamily="34" charset="0"/>
              <a:buChar char="•"/>
            </a:pPr>
            <a:r>
              <a:rPr lang="en-US"/>
              <a:t>Content Filtering Development Program</a:t>
            </a:r>
          </a:p>
          <a:p>
            <a:pPr>
              <a:buFont typeface="Arial" panose="020B0604020202020204" pitchFamily="34" charset="0"/>
              <a:buChar char="•"/>
            </a:pPr>
            <a:r>
              <a:rPr lang="en-US"/>
              <a:t>50% of Microsoft GPU units delivered</a:t>
            </a:r>
          </a:p>
          <a:p>
            <a:r>
              <a:rPr lang="en-US"/>
              <a:t>Year 2</a:t>
            </a:r>
          </a:p>
          <a:p>
            <a:pPr>
              <a:buFont typeface="Arial" panose="020B0604020202020204" pitchFamily="34" charset="0"/>
              <a:buChar char="•"/>
            </a:pPr>
            <a:r>
              <a:rPr lang="en-US"/>
              <a:t>Evaluate B2B market program performance</a:t>
            </a:r>
          </a:p>
          <a:p>
            <a:pPr>
              <a:buFont typeface="Arial" panose="020B0604020202020204" pitchFamily="34" charset="0"/>
              <a:buChar char="•"/>
            </a:pPr>
            <a:r>
              <a:rPr lang="en-US"/>
              <a:t>50% of Microsoft GPU units delivered</a:t>
            </a:r>
          </a:p>
          <a:p>
            <a:r>
              <a:rPr lang="en-US"/>
              <a:t>Year 3</a:t>
            </a:r>
          </a:p>
          <a:p>
            <a:r>
              <a:rPr lang="en-US"/>
              <a:t>Year 4</a:t>
            </a:r>
          </a:p>
          <a:p>
            <a:r>
              <a:rPr lang="en-US"/>
              <a:t>Year 5</a:t>
            </a:r>
          </a:p>
          <a:p>
            <a:pPr>
              <a:buFont typeface="Arial" panose="020B0604020202020204" pitchFamily="34" charset="0"/>
              <a:buChar char="•"/>
            </a:pPr>
            <a:r>
              <a:rPr lang="en-US"/>
              <a:t>Begin Acquiring OpenAI computing centers, this will decrease the amount of reliance OpenAI has on Microsoft while increasing their capacity to  </a:t>
            </a:r>
          </a:p>
          <a:p>
            <a:pPr lvl="1" algn="l">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D3C6882-5D28-6F42-BABB-1DECCBA84A20}"/>
              </a:ext>
            </a:extLst>
          </p:cNvPr>
          <p:cNvSpPr>
            <a:spLocks noGrp="1"/>
          </p:cNvSpPr>
          <p:nvPr>
            <p:ph type="title"/>
          </p:nvPr>
        </p:nvSpPr>
        <p:spPr>
          <a:xfrm>
            <a:off x="739438" y="354206"/>
            <a:ext cx="3856900" cy="548700"/>
          </a:xfrm>
        </p:spPr>
        <p:txBody>
          <a:bodyPr/>
          <a:lstStyle/>
          <a:p>
            <a:r>
              <a:rPr lang="en-US"/>
              <a:t>Timeline</a:t>
            </a:r>
          </a:p>
        </p:txBody>
      </p:sp>
    </p:spTree>
    <p:extLst>
      <p:ext uri="{BB962C8B-B14F-4D97-AF65-F5344CB8AC3E}">
        <p14:creationId xmlns:p14="http://schemas.microsoft.com/office/powerpoint/2010/main" val="2388827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86768-A150-9B98-84C0-A885656B7DB3}"/>
              </a:ext>
            </a:extLst>
          </p:cNvPr>
          <p:cNvPicPr>
            <a:picLocks noChangeAspect="1"/>
          </p:cNvPicPr>
          <p:nvPr/>
        </p:nvPicPr>
        <p:blipFill>
          <a:blip r:embed="rId2"/>
          <a:stretch>
            <a:fillRect/>
          </a:stretch>
        </p:blipFill>
        <p:spPr>
          <a:xfrm>
            <a:off x="630549" y="576190"/>
            <a:ext cx="7791450" cy="4429125"/>
          </a:xfrm>
          <a:prstGeom prst="rect">
            <a:avLst/>
          </a:prstGeom>
        </p:spPr>
      </p:pic>
      <p:sp>
        <p:nvSpPr>
          <p:cNvPr id="2" name="Title 1">
            <a:extLst>
              <a:ext uri="{FF2B5EF4-FFF2-40B4-BE49-F238E27FC236}">
                <a16:creationId xmlns:a16="http://schemas.microsoft.com/office/drawing/2014/main" id="{16E7D34E-4544-C3A1-7A0F-4C797C2BA673}"/>
              </a:ext>
            </a:extLst>
          </p:cNvPr>
          <p:cNvSpPr>
            <a:spLocks noGrp="1"/>
          </p:cNvSpPr>
          <p:nvPr>
            <p:ph type="title"/>
          </p:nvPr>
        </p:nvSpPr>
        <p:spPr>
          <a:xfrm>
            <a:off x="193232" y="138185"/>
            <a:ext cx="8771339" cy="548700"/>
          </a:xfrm>
        </p:spPr>
        <p:txBody>
          <a:bodyPr/>
          <a:lstStyle/>
          <a:p>
            <a:r>
              <a:rPr lang="en-US"/>
              <a:t>Timeline of Key Milestones in OpenAI Development</a:t>
            </a:r>
          </a:p>
        </p:txBody>
      </p:sp>
    </p:spTree>
    <p:extLst>
      <p:ext uri="{BB962C8B-B14F-4D97-AF65-F5344CB8AC3E}">
        <p14:creationId xmlns:p14="http://schemas.microsoft.com/office/powerpoint/2010/main" val="3242535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074B-EE9E-B6B9-69B7-BD7E991890E2}"/>
              </a:ext>
            </a:extLst>
          </p:cNvPr>
          <p:cNvSpPr>
            <a:spLocks noGrp="1"/>
          </p:cNvSpPr>
          <p:nvPr>
            <p:ph type="title"/>
          </p:nvPr>
        </p:nvSpPr>
        <p:spPr>
          <a:xfrm>
            <a:off x="174966" y="109698"/>
            <a:ext cx="8828684" cy="548700"/>
          </a:xfrm>
        </p:spPr>
        <p:txBody>
          <a:bodyPr/>
          <a:lstStyle/>
          <a:p>
            <a:r>
              <a:rPr lang="en-US"/>
              <a:t>Comparison of funding and valuations, OpenAI vs </a:t>
            </a:r>
            <a:r>
              <a:rPr lang="en-US" err="1"/>
              <a:t>xAI</a:t>
            </a:r>
            <a:endParaRPr lang="en-US"/>
          </a:p>
        </p:txBody>
      </p:sp>
      <p:pic>
        <p:nvPicPr>
          <p:cNvPr id="4" name="Picture 3">
            <a:extLst>
              <a:ext uri="{FF2B5EF4-FFF2-40B4-BE49-F238E27FC236}">
                <a16:creationId xmlns:a16="http://schemas.microsoft.com/office/drawing/2014/main" id="{88230E13-7AB3-2889-9433-00D21D410DD9}"/>
              </a:ext>
            </a:extLst>
          </p:cNvPr>
          <p:cNvPicPr>
            <a:picLocks noChangeAspect="1"/>
          </p:cNvPicPr>
          <p:nvPr/>
        </p:nvPicPr>
        <p:blipFill>
          <a:blip r:embed="rId2"/>
          <a:stretch>
            <a:fillRect/>
          </a:stretch>
        </p:blipFill>
        <p:spPr>
          <a:xfrm>
            <a:off x="2118526" y="929661"/>
            <a:ext cx="4906947" cy="4104141"/>
          </a:xfrm>
          <a:prstGeom prst="rect">
            <a:avLst/>
          </a:prstGeom>
        </p:spPr>
      </p:pic>
    </p:spTree>
    <p:extLst>
      <p:ext uri="{BB962C8B-B14F-4D97-AF65-F5344CB8AC3E}">
        <p14:creationId xmlns:p14="http://schemas.microsoft.com/office/powerpoint/2010/main" val="235763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FFFC-95B4-D59B-F754-B47637D98104}"/>
              </a:ext>
            </a:extLst>
          </p:cNvPr>
          <p:cNvSpPr>
            <a:spLocks noGrp="1"/>
          </p:cNvSpPr>
          <p:nvPr>
            <p:ph type="title"/>
          </p:nvPr>
        </p:nvSpPr>
        <p:spPr/>
        <p:txBody>
          <a:bodyPr/>
          <a:lstStyle/>
          <a:p>
            <a:r>
              <a:rPr lang="en-US"/>
              <a:t>AI Competitive Landscape in 2024</a:t>
            </a:r>
          </a:p>
        </p:txBody>
      </p:sp>
      <p:pic>
        <p:nvPicPr>
          <p:cNvPr id="4" name="Picture 3">
            <a:extLst>
              <a:ext uri="{FF2B5EF4-FFF2-40B4-BE49-F238E27FC236}">
                <a16:creationId xmlns:a16="http://schemas.microsoft.com/office/drawing/2014/main" id="{EBF73318-91DE-ECC8-00FF-7CDFBDAE8810}"/>
              </a:ext>
            </a:extLst>
          </p:cNvPr>
          <p:cNvPicPr>
            <a:picLocks noChangeAspect="1"/>
          </p:cNvPicPr>
          <p:nvPr/>
        </p:nvPicPr>
        <p:blipFill>
          <a:blip r:embed="rId2"/>
          <a:stretch>
            <a:fillRect/>
          </a:stretch>
        </p:blipFill>
        <p:spPr>
          <a:xfrm>
            <a:off x="2184237" y="1207363"/>
            <a:ext cx="4775525" cy="3639387"/>
          </a:xfrm>
          <a:prstGeom prst="rect">
            <a:avLst/>
          </a:prstGeom>
        </p:spPr>
      </p:pic>
    </p:spTree>
    <p:extLst>
      <p:ext uri="{BB962C8B-B14F-4D97-AF65-F5344CB8AC3E}">
        <p14:creationId xmlns:p14="http://schemas.microsoft.com/office/powerpoint/2010/main" val="298241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21530D-5F52-5363-1311-612AE109632F}"/>
              </a:ext>
            </a:extLst>
          </p:cNvPr>
          <p:cNvPicPr>
            <a:picLocks noChangeAspect="1"/>
          </p:cNvPicPr>
          <p:nvPr/>
        </p:nvPicPr>
        <p:blipFill>
          <a:blip r:embed="rId2"/>
          <a:stretch>
            <a:fillRect/>
          </a:stretch>
        </p:blipFill>
        <p:spPr>
          <a:xfrm>
            <a:off x="1912460" y="301312"/>
            <a:ext cx="5319080" cy="4540875"/>
          </a:xfrm>
          <a:prstGeom prst="rect">
            <a:avLst/>
          </a:prstGeom>
        </p:spPr>
      </p:pic>
    </p:spTree>
    <p:extLst>
      <p:ext uri="{BB962C8B-B14F-4D97-AF65-F5344CB8AC3E}">
        <p14:creationId xmlns:p14="http://schemas.microsoft.com/office/powerpoint/2010/main" val="2488351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F2D0D9-D4E3-1891-C45D-D80F0E49D50C}"/>
              </a:ext>
            </a:extLst>
          </p:cNvPr>
          <p:cNvPicPr>
            <a:picLocks noChangeAspect="1"/>
          </p:cNvPicPr>
          <p:nvPr/>
        </p:nvPicPr>
        <p:blipFill>
          <a:blip r:embed="rId2"/>
          <a:stretch>
            <a:fillRect/>
          </a:stretch>
        </p:blipFill>
        <p:spPr>
          <a:xfrm>
            <a:off x="1205267" y="492447"/>
            <a:ext cx="6733466" cy="4078778"/>
          </a:xfrm>
          <a:prstGeom prst="rect">
            <a:avLst/>
          </a:prstGeom>
        </p:spPr>
      </p:pic>
    </p:spTree>
    <p:extLst>
      <p:ext uri="{BB962C8B-B14F-4D97-AF65-F5344CB8AC3E}">
        <p14:creationId xmlns:p14="http://schemas.microsoft.com/office/powerpoint/2010/main" val="794766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6E61FE-C925-9A12-5BC4-CF3B5E3AEB59}"/>
              </a:ext>
            </a:extLst>
          </p:cNvPr>
          <p:cNvPicPr>
            <a:picLocks noChangeAspect="1"/>
          </p:cNvPicPr>
          <p:nvPr/>
        </p:nvPicPr>
        <p:blipFill>
          <a:blip r:embed="rId2"/>
          <a:stretch>
            <a:fillRect/>
          </a:stretch>
        </p:blipFill>
        <p:spPr>
          <a:xfrm>
            <a:off x="1814512" y="428625"/>
            <a:ext cx="5514975" cy="4286250"/>
          </a:xfrm>
          <a:prstGeom prst="rect">
            <a:avLst/>
          </a:prstGeom>
        </p:spPr>
      </p:pic>
    </p:spTree>
    <p:extLst>
      <p:ext uri="{BB962C8B-B14F-4D97-AF65-F5344CB8AC3E}">
        <p14:creationId xmlns:p14="http://schemas.microsoft.com/office/powerpoint/2010/main" val="463072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D43E4-BB7F-061A-9C1F-1BF8FCD7BC12}"/>
              </a:ext>
            </a:extLst>
          </p:cNvPr>
          <p:cNvPicPr>
            <a:picLocks noChangeAspect="1"/>
          </p:cNvPicPr>
          <p:nvPr/>
        </p:nvPicPr>
        <p:blipFill>
          <a:blip r:embed="rId2"/>
          <a:stretch>
            <a:fillRect/>
          </a:stretch>
        </p:blipFill>
        <p:spPr>
          <a:xfrm>
            <a:off x="683972" y="443071"/>
            <a:ext cx="7776055" cy="4257357"/>
          </a:xfrm>
          <a:prstGeom prst="rect">
            <a:avLst/>
          </a:prstGeom>
        </p:spPr>
      </p:pic>
    </p:spTree>
    <p:extLst>
      <p:ext uri="{BB962C8B-B14F-4D97-AF65-F5344CB8AC3E}">
        <p14:creationId xmlns:p14="http://schemas.microsoft.com/office/powerpoint/2010/main" val="2280310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592BF-6B7B-E245-A446-1F17072CFC35}"/>
              </a:ext>
            </a:extLst>
          </p:cNvPr>
          <p:cNvPicPr>
            <a:picLocks noChangeAspect="1"/>
          </p:cNvPicPr>
          <p:nvPr/>
        </p:nvPicPr>
        <p:blipFill>
          <a:blip r:embed="rId2"/>
          <a:stretch>
            <a:fillRect/>
          </a:stretch>
        </p:blipFill>
        <p:spPr>
          <a:xfrm>
            <a:off x="497625" y="358831"/>
            <a:ext cx="8148749" cy="4425838"/>
          </a:xfrm>
          <a:prstGeom prst="rect">
            <a:avLst/>
          </a:prstGeom>
        </p:spPr>
      </p:pic>
    </p:spTree>
    <p:extLst>
      <p:ext uri="{BB962C8B-B14F-4D97-AF65-F5344CB8AC3E}">
        <p14:creationId xmlns:p14="http://schemas.microsoft.com/office/powerpoint/2010/main" val="4186458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0"/>
          <p:cNvSpPr txBox="1">
            <a:spLocks noGrp="1"/>
          </p:cNvSpPr>
          <p:nvPr>
            <p:ph type="title"/>
          </p:nvPr>
        </p:nvSpPr>
        <p:spPr>
          <a:xfrm>
            <a:off x="720000" y="535000"/>
            <a:ext cx="5925300" cy="5731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500"/>
              <a:t>Problem Statement</a:t>
            </a:r>
          </a:p>
        </p:txBody>
      </p:sp>
      <p:sp>
        <p:nvSpPr>
          <p:cNvPr id="243" name="Google Shape;243;p40"/>
          <p:cNvSpPr txBox="1">
            <a:spLocks noGrp="1"/>
          </p:cNvSpPr>
          <p:nvPr>
            <p:ph type="subTitle" idx="1"/>
          </p:nvPr>
        </p:nvSpPr>
        <p:spPr>
          <a:xfrm>
            <a:off x="996905" y="1960540"/>
            <a:ext cx="7150190" cy="1239855"/>
          </a:xfrm>
          <a:prstGeom prst="rect">
            <a:avLst/>
          </a:prstGeom>
          <a:ln w="19050">
            <a:solidFill>
              <a:schemeClr val="tx1"/>
            </a:solidFill>
          </a:ln>
        </p:spPr>
        <p:txBody>
          <a:bodyPr spcFirstLastPara="1" wrap="square" lIns="91425" tIns="91425" rIns="91425" bIns="91425" anchor="ctr" anchorCtr="0">
            <a:noAutofit/>
          </a:bodyPr>
          <a:lstStyle/>
          <a:p>
            <a:pPr marL="0" indent="0" algn="ctr"/>
            <a:r>
              <a:rPr lang="en" sz="1800"/>
              <a:t>How will OpenAI meet growing demand and remain a market leader, while continuing to prioritize ethical innovation?</a:t>
            </a:r>
          </a:p>
        </p:txBody>
      </p:sp>
      <p:pic>
        <p:nvPicPr>
          <p:cNvPr id="2" name="Picture 4" descr="OpenAI Logo Download in SVG Vector or PNG File Format">
            <a:extLst>
              <a:ext uri="{FF2B5EF4-FFF2-40B4-BE49-F238E27FC236}">
                <a16:creationId xmlns:a16="http://schemas.microsoft.com/office/drawing/2014/main" id="{D5E6E537-8FD6-7FC3-727D-E67EBA693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D55E5D-69AD-CFAC-5954-ACDC9FFDF775}"/>
              </a:ext>
            </a:extLst>
          </p:cNvPr>
          <p:cNvPicPr>
            <a:picLocks noChangeAspect="1"/>
          </p:cNvPicPr>
          <p:nvPr/>
        </p:nvPicPr>
        <p:blipFill>
          <a:blip r:embed="rId2"/>
          <a:stretch>
            <a:fillRect/>
          </a:stretch>
        </p:blipFill>
        <p:spPr>
          <a:xfrm>
            <a:off x="380922" y="271686"/>
            <a:ext cx="8382155" cy="4600127"/>
          </a:xfrm>
          <a:prstGeom prst="rect">
            <a:avLst/>
          </a:prstGeom>
        </p:spPr>
      </p:pic>
    </p:spTree>
    <p:extLst>
      <p:ext uri="{BB962C8B-B14F-4D97-AF65-F5344CB8AC3E}">
        <p14:creationId xmlns:p14="http://schemas.microsoft.com/office/powerpoint/2010/main" val="3363321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AF196E-1E8B-F06B-937A-640B570E64A1}"/>
              </a:ext>
            </a:extLst>
          </p:cNvPr>
          <p:cNvPicPr>
            <a:picLocks noChangeAspect="1"/>
          </p:cNvPicPr>
          <p:nvPr/>
        </p:nvPicPr>
        <p:blipFill>
          <a:blip r:embed="rId2"/>
          <a:stretch>
            <a:fillRect/>
          </a:stretch>
        </p:blipFill>
        <p:spPr>
          <a:xfrm>
            <a:off x="523144" y="385626"/>
            <a:ext cx="8097712" cy="4372247"/>
          </a:xfrm>
          <a:prstGeom prst="rect">
            <a:avLst/>
          </a:prstGeom>
        </p:spPr>
      </p:pic>
    </p:spTree>
    <p:extLst>
      <p:ext uri="{BB962C8B-B14F-4D97-AF65-F5344CB8AC3E}">
        <p14:creationId xmlns:p14="http://schemas.microsoft.com/office/powerpoint/2010/main" val="2930813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0776CD-CE21-18F6-2334-B97D935BE30F}"/>
              </a:ext>
            </a:extLst>
          </p:cNvPr>
          <p:cNvPicPr>
            <a:picLocks noChangeAspect="1"/>
          </p:cNvPicPr>
          <p:nvPr/>
        </p:nvPicPr>
        <p:blipFill>
          <a:blip r:embed="rId2"/>
          <a:stretch>
            <a:fillRect/>
          </a:stretch>
        </p:blipFill>
        <p:spPr>
          <a:xfrm>
            <a:off x="691138" y="603108"/>
            <a:ext cx="7761723" cy="4228031"/>
          </a:xfrm>
          <a:prstGeom prst="rect">
            <a:avLst/>
          </a:prstGeom>
        </p:spPr>
      </p:pic>
    </p:spTree>
    <p:extLst>
      <p:ext uri="{BB962C8B-B14F-4D97-AF65-F5344CB8AC3E}">
        <p14:creationId xmlns:p14="http://schemas.microsoft.com/office/powerpoint/2010/main" val="4247275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9A937-7FE1-061D-004F-5BA3F1E7A2BB}"/>
              </a:ext>
            </a:extLst>
          </p:cNvPr>
          <p:cNvPicPr>
            <a:picLocks noChangeAspect="1"/>
          </p:cNvPicPr>
          <p:nvPr/>
        </p:nvPicPr>
        <p:blipFill>
          <a:blip r:embed="rId2"/>
          <a:stretch>
            <a:fillRect/>
          </a:stretch>
        </p:blipFill>
        <p:spPr>
          <a:xfrm>
            <a:off x="1581150" y="347662"/>
            <a:ext cx="5981700" cy="4448175"/>
          </a:xfrm>
          <a:prstGeom prst="rect">
            <a:avLst/>
          </a:prstGeom>
        </p:spPr>
      </p:pic>
    </p:spTree>
    <p:extLst>
      <p:ext uri="{BB962C8B-B14F-4D97-AF65-F5344CB8AC3E}">
        <p14:creationId xmlns:p14="http://schemas.microsoft.com/office/powerpoint/2010/main" val="135899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43"/>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Issue – Unfocused Scaling</a:t>
            </a:r>
            <a:endParaRPr/>
          </a:p>
        </p:txBody>
      </p:sp>
      <p:pic>
        <p:nvPicPr>
          <p:cNvPr id="2" name="Picture 4" descr="OpenAI Logo Download in SVG Vector or PNG File Format">
            <a:extLst>
              <a:ext uri="{FF2B5EF4-FFF2-40B4-BE49-F238E27FC236}">
                <a16:creationId xmlns:a16="http://schemas.microsoft.com/office/drawing/2014/main" id="{8F34146C-5543-0007-07AC-F81A5B7F3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2DDCB2C0-BC8F-BB89-44BC-A37886FC6FD5}"/>
              </a:ext>
            </a:extLst>
          </p:cNvPr>
          <p:cNvGrpSpPr/>
          <p:nvPr/>
        </p:nvGrpSpPr>
        <p:grpSpPr>
          <a:xfrm>
            <a:off x="442651" y="1455576"/>
            <a:ext cx="8258697" cy="2122043"/>
            <a:chOff x="442651" y="1455576"/>
            <a:chExt cx="8258697" cy="2122043"/>
          </a:xfrm>
        </p:grpSpPr>
        <p:sp>
          <p:nvSpPr>
            <p:cNvPr id="7" name="Rectangle: Rounded Corners 6">
              <a:extLst>
                <a:ext uri="{FF2B5EF4-FFF2-40B4-BE49-F238E27FC236}">
                  <a16:creationId xmlns:a16="http://schemas.microsoft.com/office/drawing/2014/main" id="{1282CB3F-425B-222D-0E14-FD72A6062FBF}"/>
                </a:ext>
              </a:extLst>
            </p:cNvPr>
            <p:cNvSpPr/>
            <p:nvPr/>
          </p:nvSpPr>
          <p:spPr>
            <a:xfrm>
              <a:off x="442651" y="1455576"/>
              <a:ext cx="3810595" cy="4745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a:extLst>
                <a:ext uri="{FF2B5EF4-FFF2-40B4-BE49-F238E27FC236}">
                  <a16:creationId xmlns:a16="http://schemas.microsoft.com/office/drawing/2014/main" id="{C3FCD889-D0B9-F9FF-33A2-342049F91493}"/>
                </a:ext>
              </a:extLst>
            </p:cNvPr>
            <p:cNvSpPr txBox="1"/>
            <p:nvPr/>
          </p:nvSpPr>
          <p:spPr>
            <a:xfrm>
              <a:off x="597623" y="1531265"/>
              <a:ext cx="3500650" cy="346249"/>
            </a:xfrm>
            <a:prstGeom prst="rect">
              <a:avLst/>
            </a:prstGeom>
            <a:noFill/>
          </p:spPr>
          <p:txBody>
            <a:bodyPr wrap="square" rtlCol="0">
              <a:spAutoFit/>
            </a:bodyPr>
            <a:lstStyle/>
            <a:p>
              <a:pPr algn="ctr"/>
              <a:r>
                <a:rPr lang="en-US" sz="1650">
                  <a:solidFill>
                    <a:schemeClr val="tx1"/>
                  </a:solidFill>
                </a:rPr>
                <a:t>Lack of Computing Capacity</a:t>
              </a:r>
            </a:p>
          </p:txBody>
        </p:sp>
        <p:sp>
          <p:nvSpPr>
            <p:cNvPr id="12" name="Rectangle: Rounded Corners 11">
              <a:extLst>
                <a:ext uri="{FF2B5EF4-FFF2-40B4-BE49-F238E27FC236}">
                  <a16:creationId xmlns:a16="http://schemas.microsoft.com/office/drawing/2014/main" id="{3B5E5DEC-A6E3-916B-EA2E-6519B711EAF5}"/>
                </a:ext>
              </a:extLst>
            </p:cNvPr>
            <p:cNvSpPr/>
            <p:nvPr/>
          </p:nvSpPr>
          <p:spPr>
            <a:xfrm>
              <a:off x="442651" y="2184550"/>
              <a:ext cx="3810595" cy="4745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extBox 14">
              <a:extLst>
                <a:ext uri="{FF2B5EF4-FFF2-40B4-BE49-F238E27FC236}">
                  <a16:creationId xmlns:a16="http://schemas.microsoft.com/office/drawing/2014/main" id="{90758C51-B7C4-6327-E387-3C33E52C3DC4}"/>
                </a:ext>
              </a:extLst>
            </p:cNvPr>
            <p:cNvSpPr txBox="1"/>
            <p:nvPr/>
          </p:nvSpPr>
          <p:spPr>
            <a:xfrm>
              <a:off x="493319" y="2243719"/>
              <a:ext cx="3655620" cy="338554"/>
            </a:xfrm>
            <a:prstGeom prst="rect">
              <a:avLst/>
            </a:prstGeom>
            <a:noFill/>
          </p:spPr>
          <p:txBody>
            <a:bodyPr wrap="square" rtlCol="0">
              <a:spAutoFit/>
            </a:bodyPr>
            <a:lstStyle/>
            <a:p>
              <a:pPr algn="ctr"/>
              <a:r>
                <a:rPr lang="en-US" sz="1600">
                  <a:solidFill>
                    <a:schemeClr val="tx1"/>
                  </a:solidFill>
                </a:rPr>
                <a:t>Underutilized Competitive Advantages</a:t>
              </a:r>
            </a:p>
          </p:txBody>
        </p:sp>
        <p:sp>
          <p:nvSpPr>
            <p:cNvPr id="22" name="Rectangle: Rounded Corners 21">
              <a:extLst>
                <a:ext uri="{FF2B5EF4-FFF2-40B4-BE49-F238E27FC236}">
                  <a16:creationId xmlns:a16="http://schemas.microsoft.com/office/drawing/2014/main" id="{C0B87296-6A75-9CF8-09C4-59AE4B4078EB}"/>
                </a:ext>
              </a:extLst>
            </p:cNvPr>
            <p:cNvSpPr/>
            <p:nvPr/>
          </p:nvSpPr>
          <p:spPr>
            <a:xfrm>
              <a:off x="4890753" y="1455576"/>
              <a:ext cx="3810595" cy="474543"/>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3" name="TextBox 22">
              <a:extLst>
                <a:ext uri="{FF2B5EF4-FFF2-40B4-BE49-F238E27FC236}">
                  <a16:creationId xmlns:a16="http://schemas.microsoft.com/office/drawing/2014/main" id="{4D4B6E35-F2BC-37A9-C6B0-7A5FDF9A9B27}"/>
                </a:ext>
              </a:extLst>
            </p:cNvPr>
            <p:cNvSpPr txBox="1"/>
            <p:nvPr/>
          </p:nvSpPr>
          <p:spPr>
            <a:xfrm>
              <a:off x="5045725" y="1531265"/>
              <a:ext cx="3500650" cy="346249"/>
            </a:xfrm>
            <a:prstGeom prst="rect">
              <a:avLst/>
            </a:prstGeom>
            <a:solidFill>
              <a:schemeClr val="accent1"/>
            </a:solidFill>
          </p:spPr>
          <p:txBody>
            <a:bodyPr wrap="square" rtlCol="0">
              <a:spAutoFit/>
            </a:bodyPr>
            <a:lstStyle/>
            <a:p>
              <a:pPr algn="ctr"/>
              <a:r>
                <a:rPr lang="en-US" sz="1650">
                  <a:solidFill>
                    <a:schemeClr val="bg1"/>
                  </a:solidFill>
                </a:rPr>
                <a:t>Cannot Fulfill User Demand</a:t>
              </a:r>
            </a:p>
          </p:txBody>
        </p:sp>
        <p:sp>
          <p:nvSpPr>
            <p:cNvPr id="25" name="Rectangle: Rounded Corners 24">
              <a:extLst>
                <a:ext uri="{FF2B5EF4-FFF2-40B4-BE49-F238E27FC236}">
                  <a16:creationId xmlns:a16="http://schemas.microsoft.com/office/drawing/2014/main" id="{69713F83-AF54-DC79-E0C4-E67E71DDDF26}"/>
                </a:ext>
              </a:extLst>
            </p:cNvPr>
            <p:cNvSpPr/>
            <p:nvPr/>
          </p:nvSpPr>
          <p:spPr>
            <a:xfrm>
              <a:off x="4890753" y="2184550"/>
              <a:ext cx="3810595" cy="474543"/>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6" name="TextBox 25">
              <a:extLst>
                <a:ext uri="{FF2B5EF4-FFF2-40B4-BE49-F238E27FC236}">
                  <a16:creationId xmlns:a16="http://schemas.microsoft.com/office/drawing/2014/main" id="{B42AD0A8-E478-B8ED-D4DF-A6D8FE3C5BC2}"/>
                </a:ext>
              </a:extLst>
            </p:cNvPr>
            <p:cNvSpPr txBox="1"/>
            <p:nvPr/>
          </p:nvSpPr>
          <p:spPr>
            <a:xfrm>
              <a:off x="4890751" y="2255546"/>
              <a:ext cx="3759929" cy="346249"/>
            </a:xfrm>
            <a:prstGeom prst="rect">
              <a:avLst/>
            </a:prstGeom>
            <a:noFill/>
          </p:spPr>
          <p:txBody>
            <a:bodyPr wrap="square" rtlCol="0">
              <a:spAutoFit/>
            </a:bodyPr>
            <a:lstStyle/>
            <a:p>
              <a:pPr algn="ctr"/>
              <a:r>
                <a:rPr lang="en-US" sz="1650">
                  <a:solidFill>
                    <a:schemeClr val="bg1"/>
                  </a:solidFill>
                </a:rPr>
                <a:t>Untapped Consumer Growth Potential</a:t>
              </a:r>
            </a:p>
          </p:txBody>
        </p:sp>
        <p:cxnSp>
          <p:nvCxnSpPr>
            <p:cNvPr id="30" name="Straight Connector 29">
              <a:extLst>
                <a:ext uri="{FF2B5EF4-FFF2-40B4-BE49-F238E27FC236}">
                  <a16:creationId xmlns:a16="http://schemas.microsoft.com/office/drawing/2014/main" id="{650FE865-282C-D4C8-E645-F9E5CE3D4EA3}"/>
                </a:ext>
              </a:extLst>
            </p:cNvPr>
            <p:cNvCxnSpPr>
              <a:cxnSpLocks/>
            </p:cNvCxnSpPr>
            <p:nvPr/>
          </p:nvCxnSpPr>
          <p:spPr>
            <a:xfrm>
              <a:off x="4253246" y="1687180"/>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A7023F40-8EDC-8B99-CB6F-27A5219A33A4}"/>
                </a:ext>
              </a:extLst>
            </p:cNvPr>
            <p:cNvCxnSpPr>
              <a:cxnSpLocks/>
            </p:cNvCxnSpPr>
            <p:nvPr/>
          </p:nvCxnSpPr>
          <p:spPr>
            <a:xfrm>
              <a:off x="4253245" y="2411461"/>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Rectangle: Rounded Corners 34">
              <a:extLst>
                <a:ext uri="{FF2B5EF4-FFF2-40B4-BE49-F238E27FC236}">
                  <a16:creationId xmlns:a16="http://schemas.microsoft.com/office/drawing/2014/main" id="{B3A7E31F-F9B8-C758-BA62-E270DD1CECF9}"/>
                </a:ext>
              </a:extLst>
            </p:cNvPr>
            <p:cNvSpPr/>
            <p:nvPr/>
          </p:nvSpPr>
          <p:spPr>
            <a:xfrm>
              <a:off x="442651" y="2977455"/>
              <a:ext cx="3810595" cy="60016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TextBox 35">
              <a:extLst>
                <a:ext uri="{FF2B5EF4-FFF2-40B4-BE49-F238E27FC236}">
                  <a16:creationId xmlns:a16="http://schemas.microsoft.com/office/drawing/2014/main" id="{0D0D6100-0A76-709B-5DE5-7DFBFFB160C0}"/>
                </a:ext>
              </a:extLst>
            </p:cNvPr>
            <p:cNvSpPr txBox="1"/>
            <p:nvPr/>
          </p:nvSpPr>
          <p:spPr>
            <a:xfrm>
              <a:off x="493319" y="3107045"/>
              <a:ext cx="3655620" cy="346249"/>
            </a:xfrm>
            <a:prstGeom prst="rect">
              <a:avLst/>
            </a:prstGeom>
            <a:noFill/>
          </p:spPr>
          <p:txBody>
            <a:bodyPr wrap="square" rtlCol="0">
              <a:spAutoFit/>
            </a:bodyPr>
            <a:lstStyle/>
            <a:p>
              <a:pPr algn="ctr"/>
              <a:r>
                <a:rPr lang="en-US" sz="1650">
                  <a:solidFill>
                    <a:schemeClr val="tx1"/>
                  </a:solidFill>
                </a:rPr>
                <a:t>Parameters Without Purpose</a:t>
              </a:r>
            </a:p>
          </p:txBody>
        </p:sp>
        <p:sp>
          <p:nvSpPr>
            <p:cNvPr id="37" name="Rectangle: Rounded Corners 36">
              <a:extLst>
                <a:ext uri="{FF2B5EF4-FFF2-40B4-BE49-F238E27FC236}">
                  <a16:creationId xmlns:a16="http://schemas.microsoft.com/office/drawing/2014/main" id="{DA1576E8-39FD-B2BA-95F4-BDFF81D898FA}"/>
                </a:ext>
              </a:extLst>
            </p:cNvPr>
            <p:cNvSpPr/>
            <p:nvPr/>
          </p:nvSpPr>
          <p:spPr>
            <a:xfrm>
              <a:off x="4890751" y="2907645"/>
              <a:ext cx="3810595" cy="669974"/>
            </a:xfrm>
            <a:prstGeom prst="round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38" name="TextBox 37">
              <a:extLst>
                <a:ext uri="{FF2B5EF4-FFF2-40B4-BE49-F238E27FC236}">
                  <a16:creationId xmlns:a16="http://schemas.microsoft.com/office/drawing/2014/main" id="{E95B46F5-2E79-8787-F736-F7454C17186C}"/>
                </a:ext>
              </a:extLst>
            </p:cNvPr>
            <p:cNvSpPr txBox="1"/>
            <p:nvPr/>
          </p:nvSpPr>
          <p:spPr>
            <a:xfrm>
              <a:off x="5020389" y="2977455"/>
              <a:ext cx="3551318" cy="600164"/>
            </a:xfrm>
            <a:prstGeom prst="rect">
              <a:avLst/>
            </a:prstGeom>
            <a:noFill/>
          </p:spPr>
          <p:txBody>
            <a:bodyPr wrap="square" rtlCol="0">
              <a:spAutoFit/>
            </a:bodyPr>
            <a:lstStyle/>
            <a:p>
              <a:pPr algn="ctr"/>
              <a:r>
                <a:rPr lang="en-US" sz="1650">
                  <a:solidFill>
                    <a:schemeClr val="bg1"/>
                  </a:solidFill>
                </a:rPr>
                <a:t>Innovation Doesn’t Meet Consumer Needs</a:t>
              </a:r>
            </a:p>
          </p:txBody>
        </p:sp>
        <p:cxnSp>
          <p:nvCxnSpPr>
            <p:cNvPr id="39" name="Straight Connector 38">
              <a:extLst>
                <a:ext uri="{FF2B5EF4-FFF2-40B4-BE49-F238E27FC236}">
                  <a16:creationId xmlns:a16="http://schemas.microsoft.com/office/drawing/2014/main" id="{977AF781-4C4F-3316-F65A-273F07B18615}"/>
                </a:ext>
              </a:extLst>
            </p:cNvPr>
            <p:cNvCxnSpPr>
              <a:cxnSpLocks/>
              <a:stCxn id="35" idx="3"/>
            </p:cNvCxnSpPr>
            <p:nvPr/>
          </p:nvCxnSpPr>
          <p:spPr>
            <a:xfrm flipV="1">
              <a:off x="4253246" y="3275974"/>
              <a:ext cx="586839" cy="156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71971414-F914-2936-22FA-F4D0D705F3A6}"/>
            </a:ext>
          </a:extLst>
        </p:cNvPr>
        <p:cNvGrpSpPr/>
        <p:nvPr/>
      </p:nvGrpSpPr>
      <p:grpSpPr>
        <a:xfrm>
          <a:off x="0" y="0"/>
          <a:ext cx="0" cy="0"/>
          <a:chOff x="0" y="0"/>
          <a:chExt cx="0" cy="0"/>
        </a:xfrm>
      </p:grpSpPr>
      <p:sp>
        <p:nvSpPr>
          <p:cNvPr id="264" name="Google Shape;264;p43">
            <a:extLst>
              <a:ext uri="{FF2B5EF4-FFF2-40B4-BE49-F238E27FC236}">
                <a16:creationId xmlns:a16="http://schemas.microsoft.com/office/drawing/2014/main" id="{FFD31ABC-88B5-C93B-A3F1-AF6CDBB1C8AE}"/>
              </a:ext>
            </a:extLst>
          </p:cNvPr>
          <p:cNvSpPr txBox="1">
            <a:spLocks noGrp="1"/>
          </p:cNvSpPr>
          <p:nvPr>
            <p:ph type="title"/>
          </p:nvPr>
        </p:nvSpPr>
        <p:spPr>
          <a:xfrm>
            <a:off x="715100" y="535000"/>
            <a:ext cx="7772632" cy="548700"/>
          </a:xfrm>
          <a:prstGeom prst="rect">
            <a:avLst/>
          </a:prstGeom>
        </p:spPr>
        <p:txBody>
          <a:bodyPr spcFirstLastPara="1" wrap="square" lIns="91425" tIns="91425" rIns="91425" bIns="91425" anchor="t" anchorCtr="0">
            <a:noAutofit/>
          </a:bodyPr>
          <a:lstStyle/>
          <a:p>
            <a:r>
              <a:rPr lang="en"/>
              <a:t>Key Issue – Prioritizing Innovation Over Safety</a:t>
            </a:r>
            <a:endParaRPr/>
          </a:p>
        </p:txBody>
      </p:sp>
      <p:pic>
        <p:nvPicPr>
          <p:cNvPr id="2" name="Picture 4" descr="OpenAI Logo Download in SVG Vector or PNG File Format">
            <a:extLst>
              <a:ext uri="{FF2B5EF4-FFF2-40B4-BE49-F238E27FC236}">
                <a16:creationId xmlns:a16="http://schemas.microsoft.com/office/drawing/2014/main" id="{F0E3983B-2170-8C99-B113-A2C77603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97ECB47B-4386-FC65-442A-76136127847F}"/>
              </a:ext>
            </a:extLst>
          </p:cNvPr>
          <p:cNvGrpSpPr/>
          <p:nvPr/>
        </p:nvGrpSpPr>
        <p:grpSpPr>
          <a:xfrm>
            <a:off x="442650" y="1455576"/>
            <a:ext cx="8258699" cy="1932492"/>
            <a:chOff x="449057" y="1278751"/>
            <a:chExt cx="8258699" cy="1932492"/>
          </a:xfrm>
        </p:grpSpPr>
        <p:grpSp>
          <p:nvGrpSpPr>
            <p:cNvPr id="30" name="Group 29">
              <a:extLst>
                <a:ext uri="{FF2B5EF4-FFF2-40B4-BE49-F238E27FC236}">
                  <a16:creationId xmlns:a16="http://schemas.microsoft.com/office/drawing/2014/main" id="{41B0E83E-1E23-61A3-E7CD-BB13D10DC788}"/>
                </a:ext>
              </a:extLst>
            </p:cNvPr>
            <p:cNvGrpSpPr/>
            <p:nvPr/>
          </p:nvGrpSpPr>
          <p:grpSpPr>
            <a:xfrm>
              <a:off x="449059" y="1278751"/>
              <a:ext cx="3810595" cy="474543"/>
              <a:chOff x="465993" y="1962629"/>
              <a:chExt cx="3810595" cy="474543"/>
            </a:xfrm>
          </p:grpSpPr>
          <p:sp>
            <p:nvSpPr>
              <p:cNvPr id="4" name="Rectangle: Rounded Corners 3">
                <a:extLst>
                  <a:ext uri="{FF2B5EF4-FFF2-40B4-BE49-F238E27FC236}">
                    <a16:creationId xmlns:a16="http://schemas.microsoft.com/office/drawing/2014/main" id="{B15CAED9-5957-5365-D5A9-9DA31D1F7420}"/>
                  </a:ext>
                </a:extLst>
              </p:cNvPr>
              <p:cNvSpPr/>
              <p:nvPr/>
            </p:nvSpPr>
            <p:spPr>
              <a:xfrm>
                <a:off x="465993" y="1962629"/>
                <a:ext cx="3810595" cy="4745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 name="TextBox 4">
                <a:extLst>
                  <a:ext uri="{FF2B5EF4-FFF2-40B4-BE49-F238E27FC236}">
                    <a16:creationId xmlns:a16="http://schemas.microsoft.com/office/drawing/2014/main" id="{A0221CC7-C60D-1E2B-40BB-0AC272B2923B}"/>
                  </a:ext>
                </a:extLst>
              </p:cNvPr>
              <p:cNvSpPr txBox="1"/>
              <p:nvPr/>
            </p:nvSpPr>
            <p:spPr>
              <a:xfrm>
                <a:off x="620965" y="2038318"/>
                <a:ext cx="3500650" cy="346249"/>
              </a:xfrm>
              <a:prstGeom prst="rect">
                <a:avLst/>
              </a:prstGeom>
              <a:noFill/>
            </p:spPr>
            <p:txBody>
              <a:bodyPr wrap="square" rtlCol="0">
                <a:spAutoFit/>
              </a:bodyPr>
              <a:lstStyle/>
              <a:p>
                <a:pPr algn="ctr"/>
                <a:r>
                  <a:rPr lang="en-US" sz="1650">
                    <a:solidFill>
                      <a:schemeClr val="tx1"/>
                    </a:solidFill>
                  </a:rPr>
                  <a:t>Data Dilution</a:t>
                </a:r>
              </a:p>
            </p:txBody>
          </p:sp>
        </p:grpSp>
        <p:grpSp>
          <p:nvGrpSpPr>
            <p:cNvPr id="29" name="Group 28">
              <a:extLst>
                <a:ext uri="{FF2B5EF4-FFF2-40B4-BE49-F238E27FC236}">
                  <a16:creationId xmlns:a16="http://schemas.microsoft.com/office/drawing/2014/main" id="{64F3365B-FB69-A5DB-9C94-0FF7B7D8AD41}"/>
                </a:ext>
              </a:extLst>
            </p:cNvPr>
            <p:cNvGrpSpPr/>
            <p:nvPr/>
          </p:nvGrpSpPr>
          <p:grpSpPr>
            <a:xfrm>
              <a:off x="449059" y="2007725"/>
              <a:ext cx="3810595" cy="474543"/>
              <a:chOff x="465993" y="2691603"/>
              <a:chExt cx="3810595" cy="474543"/>
            </a:xfrm>
          </p:grpSpPr>
          <p:sp>
            <p:nvSpPr>
              <p:cNvPr id="7" name="Rectangle: Rounded Corners 6">
                <a:extLst>
                  <a:ext uri="{FF2B5EF4-FFF2-40B4-BE49-F238E27FC236}">
                    <a16:creationId xmlns:a16="http://schemas.microsoft.com/office/drawing/2014/main" id="{9252F075-932C-1A53-B630-A2063BE83E55}"/>
                  </a:ext>
                </a:extLst>
              </p:cNvPr>
              <p:cNvSpPr/>
              <p:nvPr/>
            </p:nvSpPr>
            <p:spPr>
              <a:xfrm>
                <a:off x="465993" y="2691603"/>
                <a:ext cx="3810595" cy="4745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9" name="TextBox 8">
                <a:extLst>
                  <a:ext uri="{FF2B5EF4-FFF2-40B4-BE49-F238E27FC236}">
                    <a16:creationId xmlns:a16="http://schemas.microsoft.com/office/drawing/2014/main" id="{B5647C35-660B-183D-5E2B-93443F44AAF7}"/>
                  </a:ext>
                </a:extLst>
              </p:cNvPr>
              <p:cNvSpPr txBox="1"/>
              <p:nvPr/>
            </p:nvSpPr>
            <p:spPr>
              <a:xfrm>
                <a:off x="620965" y="2762599"/>
                <a:ext cx="3500650" cy="346249"/>
              </a:xfrm>
              <a:prstGeom prst="rect">
                <a:avLst/>
              </a:prstGeom>
              <a:noFill/>
            </p:spPr>
            <p:txBody>
              <a:bodyPr wrap="square" rtlCol="0">
                <a:spAutoFit/>
              </a:bodyPr>
              <a:lstStyle/>
              <a:p>
                <a:pPr algn="ctr"/>
                <a:r>
                  <a:rPr lang="en-US" sz="1650">
                    <a:solidFill>
                      <a:schemeClr val="tx1"/>
                    </a:solidFill>
                  </a:rPr>
                  <a:t>Intelligence Explosion</a:t>
                </a:r>
              </a:p>
            </p:txBody>
          </p:sp>
        </p:grpSp>
        <p:grpSp>
          <p:nvGrpSpPr>
            <p:cNvPr id="28" name="Group 27">
              <a:extLst>
                <a:ext uri="{FF2B5EF4-FFF2-40B4-BE49-F238E27FC236}">
                  <a16:creationId xmlns:a16="http://schemas.microsoft.com/office/drawing/2014/main" id="{9EEEA329-C6FF-6CD7-859D-09540A203B93}"/>
                </a:ext>
              </a:extLst>
            </p:cNvPr>
            <p:cNvGrpSpPr/>
            <p:nvPr/>
          </p:nvGrpSpPr>
          <p:grpSpPr>
            <a:xfrm>
              <a:off x="449057" y="2736700"/>
              <a:ext cx="3810596" cy="474543"/>
              <a:chOff x="465991" y="3420578"/>
              <a:chExt cx="3810596" cy="474543"/>
            </a:xfrm>
          </p:grpSpPr>
          <p:sp>
            <p:nvSpPr>
              <p:cNvPr id="11" name="Rectangle: Rounded Corners 10">
                <a:extLst>
                  <a:ext uri="{FF2B5EF4-FFF2-40B4-BE49-F238E27FC236}">
                    <a16:creationId xmlns:a16="http://schemas.microsoft.com/office/drawing/2014/main" id="{EF203AC0-0BE9-A6F3-CAD1-40FD040A11AC}"/>
                  </a:ext>
                </a:extLst>
              </p:cNvPr>
              <p:cNvSpPr/>
              <p:nvPr/>
            </p:nvSpPr>
            <p:spPr>
              <a:xfrm>
                <a:off x="465991" y="3420578"/>
                <a:ext cx="3810596" cy="474543"/>
              </a:xfrm>
              <a:prstGeom prst="round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2" name="TextBox 11">
                <a:extLst>
                  <a:ext uri="{FF2B5EF4-FFF2-40B4-BE49-F238E27FC236}">
                    <a16:creationId xmlns:a16="http://schemas.microsoft.com/office/drawing/2014/main" id="{7504C6EB-0567-E840-3411-29BE5D7EA92D}"/>
                  </a:ext>
                </a:extLst>
              </p:cNvPr>
              <p:cNvSpPr txBox="1"/>
              <p:nvPr/>
            </p:nvSpPr>
            <p:spPr>
              <a:xfrm>
                <a:off x="620963" y="3496267"/>
                <a:ext cx="3500650" cy="346249"/>
              </a:xfrm>
              <a:prstGeom prst="rect">
                <a:avLst/>
              </a:prstGeom>
              <a:noFill/>
            </p:spPr>
            <p:txBody>
              <a:bodyPr wrap="square" rtlCol="0">
                <a:spAutoFit/>
              </a:bodyPr>
              <a:lstStyle/>
              <a:p>
                <a:pPr algn="ctr"/>
                <a:r>
                  <a:rPr lang="en-US" sz="1650">
                    <a:solidFill>
                      <a:schemeClr val="tx1"/>
                    </a:solidFill>
                  </a:rPr>
                  <a:t>High Innovation Speed</a:t>
                </a:r>
              </a:p>
            </p:txBody>
          </p:sp>
        </p:grpSp>
        <p:grpSp>
          <p:nvGrpSpPr>
            <p:cNvPr id="13" name="Group 12">
              <a:extLst>
                <a:ext uri="{FF2B5EF4-FFF2-40B4-BE49-F238E27FC236}">
                  <a16:creationId xmlns:a16="http://schemas.microsoft.com/office/drawing/2014/main" id="{25049061-11F6-7CC3-5D9F-DD0CF1C5111E}"/>
                </a:ext>
              </a:extLst>
            </p:cNvPr>
            <p:cNvGrpSpPr/>
            <p:nvPr/>
          </p:nvGrpSpPr>
          <p:grpSpPr>
            <a:xfrm>
              <a:off x="4897161" y="1278751"/>
              <a:ext cx="3810595" cy="474543"/>
              <a:chOff x="591491" y="1222422"/>
              <a:chExt cx="6849324" cy="632724"/>
            </a:xfrm>
            <a:solidFill>
              <a:schemeClr val="accent1"/>
            </a:solidFill>
          </p:grpSpPr>
          <p:sp>
            <p:nvSpPr>
              <p:cNvPr id="14" name="Rectangle: Rounded Corners 13">
                <a:extLst>
                  <a:ext uri="{FF2B5EF4-FFF2-40B4-BE49-F238E27FC236}">
                    <a16:creationId xmlns:a16="http://schemas.microsoft.com/office/drawing/2014/main" id="{88EB0154-17AA-C624-E462-8DA64EEDC424}"/>
                  </a:ext>
                </a:extLst>
              </p:cNvPr>
              <p:cNvSpPr/>
              <p:nvPr/>
            </p:nvSpPr>
            <p:spPr>
              <a:xfrm>
                <a:off x="591491" y="1222422"/>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5" name="TextBox 14">
                <a:extLst>
                  <a:ext uri="{FF2B5EF4-FFF2-40B4-BE49-F238E27FC236}">
                    <a16:creationId xmlns:a16="http://schemas.microsoft.com/office/drawing/2014/main" id="{AB6C3BEB-479A-E8A8-B3F6-463BCC5C046B}"/>
                  </a:ext>
                </a:extLst>
              </p:cNvPr>
              <p:cNvSpPr txBox="1"/>
              <p:nvPr/>
            </p:nvSpPr>
            <p:spPr>
              <a:xfrm>
                <a:off x="870044" y="1323341"/>
                <a:ext cx="6292216" cy="461665"/>
              </a:xfrm>
              <a:prstGeom prst="rect">
                <a:avLst/>
              </a:prstGeom>
              <a:grpFill/>
            </p:spPr>
            <p:txBody>
              <a:bodyPr wrap="square" rtlCol="0">
                <a:spAutoFit/>
              </a:bodyPr>
              <a:lstStyle/>
              <a:p>
                <a:pPr algn="ctr"/>
                <a:r>
                  <a:rPr lang="en-US" sz="1650">
                    <a:solidFill>
                      <a:schemeClr val="bg1"/>
                    </a:solidFill>
                  </a:rPr>
                  <a:t>Increased Misinformation</a:t>
                </a:r>
              </a:p>
            </p:txBody>
          </p:sp>
        </p:grpSp>
        <p:grpSp>
          <p:nvGrpSpPr>
            <p:cNvPr id="16" name="Group 15">
              <a:extLst>
                <a:ext uri="{FF2B5EF4-FFF2-40B4-BE49-F238E27FC236}">
                  <a16:creationId xmlns:a16="http://schemas.microsoft.com/office/drawing/2014/main" id="{E13F361A-CAF0-9D68-3155-0BAD91B558C5}"/>
                </a:ext>
              </a:extLst>
            </p:cNvPr>
            <p:cNvGrpSpPr/>
            <p:nvPr/>
          </p:nvGrpSpPr>
          <p:grpSpPr>
            <a:xfrm>
              <a:off x="4897161" y="2007725"/>
              <a:ext cx="3810595" cy="474543"/>
              <a:chOff x="591491" y="2086957"/>
              <a:chExt cx="6849324" cy="632724"/>
            </a:xfrm>
            <a:solidFill>
              <a:schemeClr val="accent1"/>
            </a:solidFill>
          </p:grpSpPr>
          <p:sp>
            <p:nvSpPr>
              <p:cNvPr id="17" name="Rectangle: Rounded Corners 16">
                <a:extLst>
                  <a:ext uri="{FF2B5EF4-FFF2-40B4-BE49-F238E27FC236}">
                    <a16:creationId xmlns:a16="http://schemas.microsoft.com/office/drawing/2014/main" id="{82DDE797-F833-612C-FA10-2AEABDA73969}"/>
                  </a:ext>
                </a:extLst>
              </p:cNvPr>
              <p:cNvSpPr/>
              <p:nvPr/>
            </p:nvSpPr>
            <p:spPr>
              <a:xfrm>
                <a:off x="591491" y="2086957"/>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8" name="TextBox 17">
                <a:extLst>
                  <a:ext uri="{FF2B5EF4-FFF2-40B4-BE49-F238E27FC236}">
                    <a16:creationId xmlns:a16="http://schemas.microsoft.com/office/drawing/2014/main" id="{B26D117E-AB9A-219E-3FE9-A47857DA392C}"/>
                  </a:ext>
                </a:extLst>
              </p:cNvPr>
              <p:cNvSpPr txBox="1"/>
              <p:nvPr/>
            </p:nvSpPr>
            <p:spPr>
              <a:xfrm>
                <a:off x="870044" y="2181618"/>
                <a:ext cx="6292216" cy="461665"/>
              </a:xfrm>
              <a:prstGeom prst="rect">
                <a:avLst/>
              </a:prstGeom>
              <a:grpFill/>
            </p:spPr>
            <p:txBody>
              <a:bodyPr wrap="square" rtlCol="0">
                <a:spAutoFit/>
              </a:bodyPr>
              <a:lstStyle/>
              <a:p>
                <a:pPr algn="ctr"/>
                <a:r>
                  <a:rPr lang="en-US" sz="1650">
                    <a:solidFill>
                      <a:schemeClr val="bg1"/>
                    </a:solidFill>
                  </a:rPr>
                  <a:t>Loss of Trust in AI</a:t>
                </a:r>
              </a:p>
            </p:txBody>
          </p:sp>
        </p:grpSp>
        <p:grpSp>
          <p:nvGrpSpPr>
            <p:cNvPr id="19" name="Group 18">
              <a:extLst>
                <a:ext uri="{FF2B5EF4-FFF2-40B4-BE49-F238E27FC236}">
                  <a16:creationId xmlns:a16="http://schemas.microsoft.com/office/drawing/2014/main" id="{B3FB65AB-6AEE-12AD-5C7A-36440775CEE5}"/>
                </a:ext>
              </a:extLst>
            </p:cNvPr>
            <p:cNvGrpSpPr/>
            <p:nvPr/>
          </p:nvGrpSpPr>
          <p:grpSpPr>
            <a:xfrm>
              <a:off x="4897160" y="2736700"/>
              <a:ext cx="3810596" cy="474543"/>
              <a:chOff x="591491" y="2951492"/>
              <a:chExt cx="6849324" cy="632724"/>
            </a:xfrm>
            <a:solidFill>
              <a:schemeClr val="accent1"/>
            </a:solidFill>
          </p:grpSpPr>
          <p:sp>
            <p:nvSpPr>
              <p:cNvPr id="20" name="Rectangle: Rounded Corners 19">
                <a:extLst>
                  <a:ext uri="{FF2B5EF4-FFF2-40B4-BE49-F238E27FC236}">
                    <a16:creationId xmlns:a16="http://schemas.microsoft.com/office/drawing/2014/main" id="{4C2AAF28-F139-2FE2-2A68-3C058CCC5D8A}"/>
                  </a:ext>
                </a:extLst>
              </p:cNvPr>
              <p:cNvSpPr/>
              <p:nvPr/>
            </p:nvSpPr>
            <p:spPr>
              <a:xfrm>
                <a:off x="591491" y="2951492"/>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1" name="TextBox 20">
                <a:extLst>
                  <a:ext uri="{FF2B5EF4-FFF2-40B4-BE49-F238E27FC236}">
                    <a16:creationId xmlns:a16="http://schemas.microsoft.com/office/drawing/2014/main" id="{EDB23C8B-0E34-E889-BDBC-4A0A350FA474}"/>
                  </a:ext>
                </a:extLst>
              </p:cNvPr>
              <p:cNvSpPr txBox="1"/>
              <p:nvPr/>
            </p:nvSpPr>
            <p:spPr>
              <a:xfrm>
                <a:off x="870044" y="3052411"/>
                <a:ext cx="6292214" cy="461665"/>
              </a:xfrm>
              <a:prstGeom prst="rect">
                <a:avLst/>
              </a:prstGeom>
              <a:grpFill/>
            </p:spPr>
            <p:txBody>
              <a:bodyPr wrap="square" rtlCol="0">
                <a:spAutoFit/>
              </a:bodyPr>
              <a:lstStyle/>
              <a:p>
                <a:pPr algn="ctr"/>
                <a:r>
                  <a:rPr lang="en-US" sz="1650">
                    <a:solidFill>
                      <a:schemeClr val="bg1"/>
                    </a:solidFill>
                  </a:rPr>
                  <a:t>Infrastructure Lag</a:t>
                </a:r>
              </a:p>
            </p:txBody>
          </p:sp>
        </p:grpSp>
        <p:cxnSp>
          <p:nvCxnSpPr>
            <p:cNvPr id="22" name="Straight Connector 21">
              <a:extLst>
                <a:ext uri="{FF2B5EF4-FFF2-40B4-BE49-F238E27FC236}">
                  <a16:creationId xmlns:a16="http://schemas.microsoft.com/office/drawing/2014/main" id="{A30449BC-D862-0441-9CB4-FDC727119E07}"/>
                </a:ext>
              </a:extLst>
            </p:cNvPr>
            <p:cNvCxnSpPr>
              <a:cxnSpLocks/>
            </p:cNvCxnSpPr>
            <p:nvPr/>
          </p:nvCxnSpPr>
          <p:spPr>
            <a:xfrm>
              <a:off x="4259654" y="1510355"/>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8104EC61-940A-9B69-F346-5A7F8D6FC9CE}"/>
                </a:ext>
              </a:extLst>
            </p:cNvPr>
            <p:cNvCxnSpPr/>
            <p:nvPr/>
          </p:nvCxnSpPr>
          <p:spPr>
            <a:xfrm>
              <a:off x="4259653" y="2234636"/>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38815781-3A5F-EE25-68BD-21ED2A63F77F}"/>
                </a:ext>
              </a:extLst>
            </p:cNvPr>
            <p:cNvCxnSpPr/>
            <p:nvPr/>
          </p:nvCxnSpPr>
          <p:spPr>
            <a:xfrm>
              <a:off x="4247229" y="2951689"/>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428289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1711FF8C-6311-C2E6-DEF4-E4EF90DC8C08}"/>
            </a:ext>
          </a:extLst>
        </p:cNvPr>
        <p:cNvGrpSpPr/>
        <p:nvPr/>
      </p:nvGrpSpPr>
      <p:grpSpPr>
        <a:xfrm>
          <a:off x="0" y="0"/>
          <a:ext cx="0" cy="0"/>
          <a:chOff x="0" y="0"/>
          <a:chExt cx="0" cy="0"/>
        </a:xfrm>
      </p:grpSpPr>
      <p:sp>
        <p:nvSpPr>
          <p:cNvPr id="264" name="Google Shape;264;p43">
            <a:extLst>
              <a:ext uri="{FF2B5EF4-FFF2-40B4-BE49-F238E27FC236}">
                <a16:creationId xmlns:a16="http://schemas.microsoft.com/office/drawing/2014/main" id="{92CC5FA0-F5E8-7FB4-D965-DB7A3D90165B}"/>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r>
              <a:rPr lang="en"/>
              <a:t>Key Issue – Societal Impacts</a:t>
            </a:r>
            <a:endParaRPr/>
          </a:p>
        </p:txBody>
      </p:sp>
      <p:pic>
        <p:nvPicPr>
          <p:cNvPr id="2" name="Picture 4" descr="OpenAI Logo Download in SVG Vector or PNG File Format">
            <a:extLst>
              <a:ext uri="{FF2B5EF4-FFF2-40B4-BE49-F238E27FC236}">
                <a16:creationId xmlns:a16="http://schemas.microsoft.com/office/drawing/2014/main" id="{8E2E0C9C-1701-235B-F821-443A33814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C4E1318-BB44-99E9-E906-22A9EB51510E}"/>
              </a:ext>
            </a:extLst>
          </p:cNvPr>
          <p:cNvGrpSpPr/>
          <p:nvPr/>
        </p:nvGrpSpPr>
        <p:grpSpPr>
          <a:xfrm>
            <a:off x="442650" y="1455576"/>
            <a:ext cx="8258699" cy="1932492"/>
            <a:chOff x="559865" y="1986966"/>
            <a:chExt cx="8258699" cy="1932492"/>
          </a:xfrm>
        </p:grpSpPr>
        <p:sp>
          <p:nvSpPr>
            <p:cNvPr id="5" name="Rectangle: Rounded Corners 4">
              <a:extLst>
                <a:ext uri="{FF2B5EF4-FFF2-40B4-BE49-F238E27FC236}">
                  <a16:creationId xmlns:a16="http://schemas.microsoft.com/office/drawing/2014/main" id="{BE99CEF5-5B4B-8075-3442-068E3C1103BA}"/>
                </a:ext>
              </a:extLst>
            </p:cNvPr>
            <p:cNvSpPr/>
            <p:nvPr/>
          </p:nvSpPr>
          <p:spPr>
            <a:xfrm>
              <a:off x="559867" y="1986966"/>
              <a:ext cx="3810595" cy="474543"/>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6" name="TextBox 5">
              <a:extLst>
                <a:ext uri="{FF2B5EF4-FFF2-40B4-BE49-F238E27FC236}">
                  <a16:creationId xmlns:a16="http://schemas.microsoft.com/office/drawing/2014/main" id="{81DE69F6-E246-07BC-B51E-73C239D791F3}"/>
                </a:ext>
              </a:extLst>
            </p:cNvPr>
            <p:cNvSpPr txBox="1"/>
            <p:nvPr/>
          </p:nvSpPr>
          <p:spPr>
            <a:xfrm>
              <a:off x="714839" y="2062655"/>
              <a:ext cx="3500650" cy="346249"/>
            </a:xfrm>
            <a:prstGeom prst="rect">
              <a:avLst/>
            </a:prstGeom>
            <a:noFill/>
          </p:spPr>
          <p:txBody>
            <a:bodyPr wrap="square" rtlCol="0">
              <a:spAutoFit/>
            </a:bodyPr>
            <a:lstStyle/>
            <a:p>
              <a:pPr algn="ctr"/>
              <a:r>
                <a:rPr lang="en-US" sz="1650">
                  <a:solidFill>
                    <a:schemeClr val="tx1"/>
                  </a:solidFill>
                </a:rPr>
                <a:t>Potential Government Regulations</a:t>
              </a:r>
            </a:p>
          </p:txBody>
        </p:sp>
        <p:sp>
          <p:nvSpPr>
            <p:cNvPr id="9" name="Rectangle: Rounded Corners 8">
              <a:extLst>
                <a:ext uri="{FF2B5EF4-FFF2-40B4-BE49-F238E27FC236}">
                  <a16:creationId xmlns:a16="http://schemas.microsoft.com/office/drawing/2014/main" id="{3A0F91EC-D28E-8DA8-6ABD-24DECF2CD958}"/>
                </a:ext>
              </a:extLst>
            </p:cNvPr>
            <p:cNvSpPr/>
            <p:nvPr/>
          </p:nvSpPr>
          <p:spPr>
            <a:xfrm>
              <a:off x="559867" y="2715940"/>
              <a:ext cx="3810595" cy="474543"/>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0" name="TextBox 9">
              <a:extLst>
                <a:ext uri="{FF2B5EF4-FFF2-40B4-BE49-F238E27FC236}">
                  <a16:creationId xmlns:a16="http://schemas.microsoft.com/office/drawing/2014/main" id="{C2B10341-2D08-F762-AA77-E1A3071538AC}"/>
                </a:ext>
              </a:extLst>
            </p:cNvPr>
            <p:cNvSpPr txBox="1"/>
            <p:nvPr/>
          </p:nvSpPr>
          <p:spPr>
            <a:xfrm>
              <a:off x="714839" y="2786936"/>
              <a:ext cx="3500650" cy="346249"/>
            </a:xfrm>
            <a:prstGeom prst="rect">
              <a:avLst/>
            </a:prstGeom>
            <a:noFill/>
          </p:spPr>
          <p:txBody>
            <a:bodyPr wrap="square" rtlCol="0">
              <a:spAutoFit/>
            </a:bodyPr>
            <a:lstStyle/>
            <a:p>
              <a:pPr algn="ctr"/>
              <a:r>
                <a:rPr lang="en-US" sz="1650">
                  <a:solidFill>
                    <a:schemeClr val="tx1"/>
                  </a:solidFill>
                </a:rPr>
                <a:t>Societal Backlash</a:t>
              </a:r>
            </a:p>
          </p:txBody>
        </p:sp>
        <p:sp>
          <p:nvSpPr>
            <p:cNvPr id="12" name="Rectangle: Rounded Corners 11">
              <a:extLst>
                <a:ext uri="{FF2B5EF4-FFF2-40B4-BE49-F238E27FC236}">
                  <a16:creationId xmlns:a16="http://schemas.microsoft.com/office/drawing/2014/main" id="{853723B7-728D-CEDD-1A23-75471DA77B9D}"/>
                </a:ext>
              </a:extLst>
            </p:cNvPr>
            <p:cNvSpPr/>
            <p:nvPr/>
          </p:nvSpPr>
          <p:spPr>
            <a:xfrm>
              <a:off x="559865" y="3444915"/>
              <a:ext cx="3810596" cy="474543"/>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3" name="TextBox 12">
              <a:extLst>
                <a:ext uri="{FF2B5EF4-FFF2-40B4-BE49-F238E27FC236}">
                  <a16:creationId xmlns:a16="http://schemas.microsoft.com/office/drawing/2014/main" id="{6E910C90-8F9E-0524-D118-50F7CA5799DC}"/>
                </a:ext>
              </a:extLst>
            </p:cNvPr>
            <p:cNvSpPr txBox="1"/>
            <p:nvPr/>
          </p:nvSpPr>
          <p:spPr>
            <a:xfrm>
              <a:off x="714837" y="3520604"/>
              <a:ext cx="3500650" cy="346249"/>
            </a:xfrm>
            <a:prstGeom prst="rect">
              <a:avLst/>
            </a:prstGeom>
            <a:noFill/>
          </p:spPr>
          <p:txBody>
            <a:bodyPr wrap="square" rtlCol="0">
              <a:spAutoFit/>
            </a:bodyPr>
            <a:lstStyle/>
            <a:p>
              <a:pPr algn="ctr"/>
              <a:r>
                <a:rPr lang="en-US" sz="1650">
                  <a:solidFill>
                    <a:schemeClr val="tx1"/>
                  </a:solidFill>
                </a:rPr>
                <a:t>Reluctance to Adopt</a:t>
              </a:r>
            </a:p>
          </p:txBody>
        </p:sp>
        <p:grpSp>
          <p:nvGrpSpPr>
            <p:cNvPr id="14" name="Group 13">
              <a:extLst>
                <a:ext uri="{FF2B5EF4-FFF2-40B4-BE49-F238E27FC236}">
                  <a16:creationId xmlns:a16="http://schemas.microsoft.com/office/drawing/2014/main" id="{C4D8B019-3B31-FB5B-0FD6-C9DC1D5D5815}"/>
                </a:ext>
              </a:extLst>
            </p:cNvPr>
            <p:cNvGrpSpPr/>
            <p:nvPr/>
          </p:nvGrpSpPr>
          <p:grpSpPr>
            <a:xfrm>
              <a:off x="5007969" y="1986966"/>
              <a:ext cx="3810595" cy="474543"/>
              <a:chOff x="591491" y="1222422"/>
              <a:chExt cx="6849324" cy="632724"/>
            </a:xfrm>
            <a:solidFill>
              <a:schemeClr val="accent1"/>
            </a:solidFill>
          </p:grpSpPr>
          <p:sp>
            <p:nvSpPr>
              <p:cNvPr id="15" name="Rectangle: Rounded Corners 14">
                <a:extLst>
                  <a:ext uri="{FF2B5EF4-FFF2-40B4-BE49-F238E27FC236}">
                    <a16:creationId xmlns:a16="http://schemas.microsoft.com/office/drawing/2014/main" id="{BFC04590-7227-E47B-A1B1-C0F76EAF3BA5}"/>
                  </a:ext>
                </a:extLst>
              </p:cNvPr>
              <p:cNvSpPr/>
              <p:nvPr/>
            </p:nvSpPr>
            <p:spPr>
              <a:xfrm>
                <a:off x="591491" y="1222422"/>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6" name="TextBox 15">
                <a:extLst>
                  <a:ext uri="{FF2B5EF4-FFF2-40B4-BE49-F238E27FC236}">
                    <a16:creationId xmlns:a16="http://schemas.microsoft.com/office/drawing/2014/main" id="{D4A13051-463E-67A3-86E3-307A13D4BF42}"/>
                  </a:ext>
                </a:extLst>
              </p:cNvPr>
              <p:cNvSpPr txBox="1"/>
              <p:nvPr/>
            </p:nvSpPr>
            <p:spPr>
              <a:xfrm>
                <a:off x="870044" y="1323341"/>
                <a:ext cx="6292216" cy="461665"/>
              </a:xfrm>
              <a:prstGeom prst="rect">
                <a:avLst/>
              </a:prstGeom>
              <a:grpFill/>
            </p:spPr>
            <p:txBody>
              <a:bodyPr wrap="square" rtlCol="0">
                <a:spAutoFit/>
              </a:bodyPr>
              <a:lstStyle/>
              <a:p>
                <a:pPr algn="ctr"/>
                <a:r>
                  <a:rPr lang="en-US" sz="1650">
                    <a:solidFill>
                      <a:schemeClr val="bg1"/>
                    </a:solidFill>
                  </a:rPr>
                  <a:t>Limited Functionality</a:t>
                </a:r>
              </a:p>
            </p:txBody>
          </p:sp>
        </p:grpSp>
        <p:grpSp>
          <p:nvGrpSpPr>
            <p:cNvPr id="17" name="Group 16">
              <a:extLst>
                <a:ext uri="{FF2B5EF4-FFF2-40B4-BE49-F238E27FC236}">
                  <a16:creationId xmlns:a16="http://schemas.microsoft.com/office/drawing/2014/main" id="{583049E6-5939-8DB2-9057-7193EBB4D4B2}"/>
                </a:ext>
              </a:extLst>
            </p:cNvPr>
            <p:cNvGrpSpPr/>
            <p:nvPr/>
          </p:nvGrpSpPr>
          <p:grpSpPr>
            <a:xfrm>
              <a:off x="5007969" y="2715940"/>
              <a:ext cx="3810595" cy="474543"/>
              <a:chOff x="591491" y="2086957"/>
              <a:chExt cx="6849324" cy="632724"/>
            </a:xfrm>
            <a:solidFill>
              <a:schemeClr val="accent1"/>
            </a:solidFill>
          </p:grpSpPr>
          <p:sp>
            <p:nvSpPr>
              <p:cNvPr id="18" name="Rectangle: Rounded Corners 17">
                <a:extLst>
                  <a:ext uri="{FF2B5EF4-FFF2-40B4-BE49-F238E27FC236}">
                    <a16:creationId xmlns:a16="http://schemas.microsoft.com/office/drawing/2014/main" id="{4D7ADD01-776A-A774-E4B1-C6BA8B51582E}"/>
                  </a:ext>
                </a:extLst>
              </p:cNvPr>
              <p:cNvSpPr/>
              <p:nvPr/>
            </p:nvSpPr>
            <p:spPr>
              <a:xfrm>
                <a:off x="591491" y="2086957"/>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19" name="TextBox 18">
                <a:extLst>
                  <a:ext uri="{FF2B5EF4-FFF2-40B4-BE49-F238E27FC236}">
                    <a16:creationId xmlns:a16="http://schemas.microsoft.com/office/drawing/2014/main" id="{818F334F-6FF7-876B-CB8F-D276B5A74582}"/>
                  </a:ext>
                </a:extLst>
              </p:cNvPr>
              <p:cNvSpPr txBox="1"/>
              <p:nvPr/>
            </p:nvSpPr>
            <p:spPr>
              <a:xfrm>
                <a:off x="870044" y="2181618"/>
                <a:ext cx="6292216" cy="461665"/>
              </a:xfrm>
              <a:prstGeom prst="rect">
                <a:avLst/>
              </a:prstGeom>
              <a:grpFill/>
            </p:spPr>
            <p:txBody>
              <a:bodyPr wrap="square" rtlCol="0">
                <a:spAutoFit/>
              </a:bodyPr>
              <a:lstStyle/>
              <a:p>
                <a:pPr algn="ctr"/>
                <a:r>
                  <a:rPr lang="en-US" sz="1650">
                    <a:solidFill>
                      <a:schemeClr val="bg1"/>
                    </a:solidFill>
                  </a:rPr>
                  <a:t>Declining User Base</a:t>
                </a:r>
              </a:p>
            </p:txBody>
          </p:sp>
        </p:grpSp>
        <p:grpSp>
          <p:nvGrpSpPr>
            <p:cNvPr id="20" name="Group 19">
              <a:extLst>
                <a:ext uri="{FF2B5EF4-FFF2-40B4-BE49-F238E27FC236}">
                  <a16:creationId xmlns:a16="http://schemas.microsoft.com/office/drawing/2014/main" id="{5B661F74-E0A6-9F2A-435B-CA77442DB881}"/>
                </a:ext>
              </a:extLst>
            </p:cNvPr>
            <p:cNvGrpSpPr/>
            <p:nvPr/>
          </p:nvGrpSpPr>
          <p:grpSpPr>
            <a:xfrm>
              <a:off x="5007968" y="3444915"/>
              <a:ext cx="3810596" cy="474543"/>
              <a:chOff x="591491" y="2951492"/>
              <a:chExt cx="6849324" cy="632724"/>
            </a:xfrm>
            <a:solidFill>
              <a:schemeClr val="accent1"/>
            </a:solidFill>
          </p:grpSpPr>
          <p:sp>
            <p:nvSpPr>
              <p:cNvPr id="21" name="Rectangle: Rounded Corners 20">
                <a:extLst>
                  <a:ext uri="{FF2B5EF4-FFF2-40B4-BE49-F238E27FC236}">
                    <a16:creationId xmlns:a16="http://schemas.microsoft.com/office/drawing/2014/main" id="{BFD5AF37-CEC9-BF4E-C768-846BF0496050}"/>
                  </a:ext>
                </a:extLst>
              </p:cNvPr>
              <p:cNvSpPr/>
              <p:nvPr/>
            </p:nvSpPr>
            <p:spPr>
              <a:xfrm>
                <a:off x="591491" y="2951492"/>
                <a:ext cx="6849324" cy="63272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2" name="TextBox 21">
                <a:extLst>
                  <a:ext uri="{FF2B5EF4-FFF2-40B4-BE49-F238E27FC236}">
                    <a16:creationId xmlns:a16="http://schemas.microsoft.com/office/drawing/2014/main" id="{C0595C83-0543-14F7-CCE4-6121A49DD458}"/>
                  </a:ext>
                </a:extLst>
              </p:cNvPr>
              <p:cNvSpPr txBox="1"/>
              <p:nvPr/>
            </p:nvSpPr>
            <p:spPr>
              <a:xfrm>
                <a:off x="870044" y="3052411"/>
                <a:ext cx="6292214" cy="461665"/>
              </a:xfrm>
              <a:prstGeom prst="rect">
                <a:avLst/>
              </a:prstGeom>
              <a:grpFill/>
            </p:spPr>
            <p:txBody>
              <a:bodyPr wrap="square" rtlCol="0">
                <a:spAutoFit/>
              </a:bodyPr>
              <a:lstStyle/>
              <a:p>
                <a:pPr algn="ctr"/>
                <a:r>
                  <a:rPr lang="en-US" sz="1650">
                    <a:solidFill>
                      <a:schemeClr val="bg1"/>
                    </a:solidFill>
                  </a:rPr>
                  <a:t>Industry Failure</a:t>
                </a:r>
              </a:p>
            </p:txBody>
          </p:sp>
        </p:grpSp>
        <p:cxnSp>
          <p:nvCxnSpPr>
            <p:cNvPr id="23" name="Straight Connector 22">
              <a:extLst>
                <a:ext uri="{FF2B5EF4-FFF2-40B4-BE49-F238E27FC236}">
                  <a16:creationId xmlns:a16="http://schemas.microsoft.com/office/drawing/2014/main" id="{B5755A52-F369-C3F0-2EDA-DE19CB92701D}"/>
                </a:ext>
              </a:extLst>
            </p:cNvPr>
            <p:cNvCxnSpPr>
              <a:cxnSpLocks/>
            </p:cNvCxnSpPr>
            <p:nvPr/>
          </p:nvCxnSpPr>
          <p:spPr>
            <a:xfrm>
              <a:off x="4370462" y="2218570"/>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C0879211-CCF8-9481-91B5-9303BB86C8B9}"/>
                </a:ext>
              </a:extLst>
            </p:cNvPr>
            <p:cNvCxnSpPr/>
            <p:nvPr/>
          </p:nvCxnSpPr>
          <p:spPr>
            <a:xfrm>
              <a:off x="4370461" y="2942851"/>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FBFDF583-C585-105C-20B1-40930127DF16}"/>
                </a:ext>
              </a:extLst>
            </p:cNvPr>
            <p:cNvCxnSpPr/>
            <p:nvPr/>
          </p:nvCxnSpPr>
          <p:spPr>
            <a:xfrm>
              <a:off x="4358037" y="3659904"/>
              <a:ext cx="637506" cy="118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3132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D83F4A1A-BBD0-C68E-287F-590C2EE0283C}"/>
            </a:ext>
          </a:extLst>
        </p:cNvPr>
        <p:cNvGrpSpPr/>
        <p:nvPr/>
      </p:nvGrpSpPr>
      <p:grpSpPr>
        <a:xfrm>
          <a:off x="0" y="0"/>
          <a:ext cx="0" cy="0"/>
          <a:chOff x="0" y="0"/>
          <a:chExt cx="0" cy="0"/>
        </a:xfrm>
      </p:grpSpPr>
      <p:sp>
        <p:nvSpPr>
          <p:cNvPr id="264" name="Google Shape;264;p43">
            <a:extLst>
              <a:ext uri="{FF2B5EF4-FFF2-40B4-BE49-F238E27FC236}">
                <a16:creationId xmlns:a16="http://schemas.microsoft.com/office/drawing/2014/main" id="{FAF160E2-DCF2-85EA-CD80-7F18E18055E1}"/>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r>
              <a:rPr lang="en-US"/>
              <a:t>Recommendation </a:t>
            </a:r>
            <a:r>
              <a:rPr lang="en"/>
              <a:t>- </a:t>
            </a:r>
            <a:r>
              <a:rPr lang="en-US" sz="2800">
                <a:latin typeface="Alexandria Medium" panose="020B0604020202020204" charset="-78"/>
                <a:cs typeface="Alexandria Medium" panose="020B0604020202020204" charset="-78"/>
              </a:rPr>
              <a:t>Increase B2B Utilization</a:t>
            </a:r>
            <a:br>
              <a:rPr lang="en-US" sz="2800">
                <a:solidFill>
                  <a:schemeClr val="dk1"/>
                </a:solidFill>
                <a:latin typeface="Alexandria Medium" panose="020B0604020202020204" charset="-78"/>
                <a:ea typeface="Alexandria Medium"/>
                <a:cs typeface="Alexandria Medium" panose="020B0604020202020204" charset="-78"/>
                <a:sym typeface="Alexandria Medium"/>
              </a:rPr>
            </a:br>
            <a:endParaRPr lang="en-US"/>
          </a:p>
        </p:txBody>
      </p:sp>
      <p:pic>
        <p:nvPicPr>
          <p:cNvPr id="2" name="Picture 4" descr="OpenAI Logo Download in SVG Vector or PNG File Format">
            <a:extLst>
              <a:ext uri="{FF2B5EF4-FFF2-40B4-BE49-F238E27FC236}">
                <a16:creationId xmlns:a16="http://schemas.microsoft.com/office/drawing/2014/main" id="{98933143-E929-0731-E825-CD7C68CEC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4;p62">
            <a:extLst>
              <a:ext uri="{FF2B5EF4-FFF2-40B4-BE49-F238E27FC236}">
                <a16:creationId xmlns:a16="http://schemas.microsoft.com/office/drawing/2014/main" id="{D0DCFCB3-84CB-CFDB-6FA2-4AF131FC673F}"/>
              </a:ext>
            </a:extLst>
          </p:cNvPr>
          <p:cNvSpPr txBox="1"/>
          <p:nvPr/>
        </p:nvSpPr>
        <p:spPr>
          <a:xfrm>
            <a:off x="715100" y="1863239"/>
            <a:ext cx="3740700" cy="1357943"/>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600">
                <a:solidFill>
                  <a:schemeClr val="dk1"/>
                </a:solidFill>
                <a:latin typeface="Alexandria Medium"/>
                <a:ea typeface="Alexandria Medium"/>
                <a:cs typeface="Alexandria Medium"/>
                <a:sym typeface="Alexandria Medium"/>
              </a:rPr>
              <a:t>How:</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Market underutilized functions</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Increase consumer education</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Promote business testimonials</a:t>
            </a:r>
          </a:p>
          <a:p>
            <a:pPr marL="285750" lvl="1" indent="-285750">
              <a:buClr>
                <a:schemeClr val="tx2"/>
              </a:buClr>
              <a:buFont typeface="Arial" panose="020B0604020202020204" pitchFamily="34" charset="0"/>
              <a:buChar char="•"/>
            </a:pPr>
            <a:endParaRPr lang="en-US" sz="1600">
              <a:solidFill>
                <a:schemeClr val="dk1"/>
              </a:solidFill>
              <a:latin typeface="Albert Sans" panose="020B0604020202020204" charset="0"/>
              <a:ea typeface="Alexandria Medium"/>
              <a:cs typeface="Alexandria Medium"/>
              <a:sym typeface="Alexandria Medium"/>
            </a:endParaRPr>
          </a:p>
        </p:txBody>
      </p:sp>
      <p:sp>
        <p:nvSpPr>
          <p:cNvPr id="10" name="Google Shape;538;p62">
            <a:extLst>
              <a:ext uri="{FF2B5EF4-FFF2-40B4-BE49-F238E27FC236}">
                <a16:creationId xmlns:a16="http://schemas.microsoft.com/office/drawing/2014/main" id="{CA42A941-4620-4F19-6B7B-15F938A470E7}"/>
              </a:ext>
            </a:extLst>
          </p:cNvPr>
          <p:cNvSpPr txBox="1"/>
          <p:nvPr/>
        </p:nvSpPr>
        <p:spPr>
          <a:xfrm>
            <a:off x="715100" y="1227576"/>
            <a:ext cx="771390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Alexandria Medium" panose="020B0604020202020204" charset="-78"/>
                <a:cs typeface="Alexandria Medium" panose="020B0604020202020204" charset="-78"/>
              </a:rPr>
              <a:t>Encourage Utilization of OpenAI Licenses and API’s</a:t>
            </a:r>
            <a:endParaRPr lang="en-US" sz="1800">
              <a:solidFill>
                <a:schemeClr val="dk1"/>
              </a:solidFill>
              <a:latin typeface="Alexandria Medium" panose="020B0604020202020204" charset="-78"/>
              <a:ea typeface="Alexandria Medium"/>
              <a:cs typeface="Alexandria Medium" panose="020B0604020202020204" charset="-78"/>
              <a:sym typeface="Alexandria Medium"/>
            </a:endParaRPr>
          </a:p>
        </p:txBody>
      </p:sp>
      <p:sp>
        <p:nvSpPr>
          <p:cNvPr id="11" name="Google Shape;534;p62">
            <a:extLst>
              <a:ext uri="{FF2B5EF4-FFF2-40B4-BE49-F238E27FC236}">
                <a16:creationId xmlns:a16="http://schemas.microsoft.com/office/drawing/2014/main" id="{48882486-C80F-01F8-5660-BE49774E8A2E}"/>
              </a:ext>
            </a:extLst>
          </p:cNvPr>
          <p:cNvSpPr txBox="1"/>
          <p:nvPr/>
        </p:nvSpPr>
        <p:spPr>
          <a:xfrm>
            <a:off x="715100" y="3400845"/>
            <a:ext cx="3740700" cy="113211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latin typeface="Alexandria Medium"/>
                <a:ea typeface="Alexandria Medium"/>
                <a:cs typeface="Alexandria Medium"/>
                <a:sym typeface="Alexandria Medium"/>
              </a:rPr>
              <a:t>Why:</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Increases token use</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Increases switching costs</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Long term revenue</a:t>
            </a:r>
          </a:p>
          <a:p>
            <a:pPr marL="0" lvl="0" indent="0" rtl="0">
              <a:spcBef>
                <a:spcPts val="0"/>
              </a:spcBef>
              <a:spcAft>
                <a:spcPts val="0"/>
              </a:spcAft>
              <a:buNone/>
            </a:pPr>
            <a:endParaRPr lang="en-US" sz="1800">
              <a:solidFill>
                <a:schemeClr val="dk1"/>
              </a:solidFill>
              <a:latin typeface="Alexandria Medium"/>
              <a:ea typeface="Alexandria Medium"/>
              <a:cs typeface="Alexandria Medium"/>
              <a:sym typeface="Alexandria Medium"/>
            </a:endParaRPr>
          </a:p>
        </p:txBody>
      </p:sp>
      <p:graphicFrame>
        <p:nvGraphicFramePr>
          <p:cNvPr id="30" name="Chart 29">
            <a:extLst>
              <a:ext uri="{FF2B5EF4-FFF2-40B4-BE49-F238E27FC236}">
                <a16:creationId xmlns:a16="http://schemas.microsoft.com/office/drawing/2014/main" id="{F9AD2E89-EFA8-2653-C210-125F0F67566C}"/>
              </a:ext>
            </a:extLst>
          </p:cNvPr>
          <p:cNvGraphicFramePr/>
          <p:nvPr>
            <p:extLst>
              <p:ext uri="{D42A27DB-BD31-4B8C-83A1-F6EECF244321}">
                <p14:modId xmlns:p14="http://schemas.microsoft.com/office/powerpoint/2010/main" val="584024116"/>
              </p:ext>
            </p:extLst>
          </p:nvPr>
        </p:nvGraphicFramePr>
        <p:xfrm>
          <a:off x="4455800" y="2444722"/>
          <a:ext cx="2213556" cy="14757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1" name="Chart 30">
            <a:extLst>
              <a:ext uri="{FF2B5EF4-FFF2-40B4-BE49-F238E27FC236}">
                <a16:creationId xmlns:a16="http://schemas.microsoft.com/office/drawing/2014/main" id="{FA1E8C24-EC70-BA3C-8513-15B13E29BDB2}"/>
              </a:ext>
            </a:extLst>
          </p:cNvPr>
          <p:cNvGraphicFramePr/>
          <p:nvPr>
            <p:extLst>
              <p:ext uri="{D42A27DB-BD31-4B8C-83A1-F6EECF244321}">
                <p14:modId xmlns:p14="http://schemas.microsoft.com/office/powerpoint/2010/main" val="1035866406"/>
              </p:ext>
            </p:extLst>
          </p:nvPr>
        </p:nvGraphicFramePr>
        <p:xfrm>
          <a:off x="6598771" y="2440220"/>
          <a:ext cx="2213556" cy="1475704"/>
        </p:xfrm>
        <a:graphic>
          <a:graphicData uri="http://schemas.openxmlformats.org/drawingml/2006/chart">
            <c:chart xmlns:c="http://schemas.openxmlformats.org/drawingml/2006/chart" xmlns:r="http://schemas.openxmlformats.org/officeDocument/2006/relationships" r:id="rId5"/>
          </a:graphicData>
        </a:graphic>
      </p:graphicFrame>
      <p:sp>
        <p:nvSpPr>
          <p:cNvPr id="33" name="TextBox 32">
            <a:extLst>
              <a:ext uri="{FF2B5EF4-FFF2-40B4-BE49-F238E27FC236}">
                <a16:creationId xmlns:a16="http://schemas.microsoft.com/office/drawing/2014/main" id="{E2726B48-1831-BC55-1719-5B5C02C5A13D}"/>
              </a:ext>
            </a:extLst>
          </p:cNvPr>
          <p:cNvSpPr txBox="1"/>
          <p:nvPr/>
        </p:nvSpPr>
        <p:spPr>
          <a:xfrm>
            <a:off x="4622757" y="3856369"/>
            <a:ext cx="1879642" cy="523220"/>
          </a:xfrm>
          <a:prstGeom prst="rect">
            <a:avLst/>
          </a:prstGeom>
          <a:noFill/>
        </p:spPr>
        <p:txBody>
          <a:bodyPr wrap="square">
            <a:spAutoFit/>
          </a:bodyPr>
          <a:lstStyle/>
          <a:p>
            <a:pPr lvl="0" algn="ctr" rtl="0">
              <a:spcBef>
                <a:spcPts val="0"/>
              </a:spcBef>
              <a:spcAft>
                <a:spcPts val="0"/>
              </a:spcAft>
              <a:buClr>
                <a:schemeClr val="tx2"/>
              </a:buClr>
            </a:pPr>
            <a:r>
              <a:rPr lang="en-US" sz="1400">
                <a:solidFill>
                  <a:schemeClr val="dk1"/>
                </a:solidFill>
                <a:latin typeface="Albert Sans" panose="020B0604020202020204" charset="0"/>
                <a:ea typeface="Alexandria Medium"/>
                <a:cs typeface="Alexandria Medium"/>
                <a:sym typeface="Alexandria Medium"/>
              </a:rPr>
              <a:t>Using AI</a:t>
            </a:r>
          </a:p>
          <a:p>
            <a:pPr lvl="0" algn="ctr" rtl="0">
              <a:spcBef>
                <a:spcPts val="0"/>
              </a:spcBef>
              <a:spcAft>
                <a:spcPts val="0"/>
              </a:spcAft>
              <a:buClr>
                <a:schemeClr val="tx2"/>
              </a:buClr>
            </a:pPr>
            <a:r>
              <a:rPr lang="en-US">
                <a:solidFill>
                  <a:schemeClr val="dk1"/>
                </a:solidFill>
                <a:latin typeface="Albert Sans" panose="020B0604020202020204" charset="0"/>
                <a:ea typeface="Alexandria Medium"/>
                <a:cs typeface="Alexandria Medium"/>
                <a:sym typeface="Alexandria Medium"/>
              </a:rPr>
              <a:t>72%</a:t>
            </a:r>
            <a:endParaRPr lang="en-US" sz="1400">
              <a:solidFill>
                <a:schemeClr val="dk1"/>
              </a:solidFill>
              <a:latin typeface="Albert Sans" panose="020B0604020202020204" charset="0"/>
              <a:ea typeface="Alexandria Medium"/>
              <a:cs typeface="Alexandria Medium"/>
              <a:sym typeface="Alexandria Medium"/>
            </a:endParaRPr>
          </a:p>
        </p:txBody>
      </p:sp>
      <p:sp>
        <p:nvSpPr>
          <p:cNvPr id="34" name="TextBox 33">
            <a:extLst>
              <a:ext uri="{FF2B5EF4-FFF2-40B4-BE49-F238E27FC236}">
                <a16:creationId xmlns:a16="http://schemas.microsoft.com/office/drawing/2014/main" id="{E2962D0A-2519-CC1F-FBD1-36C2E1D76786}"/>
              </a:ext>
            </a:extLst>
          </p:cNvPr>
          <p:cNvSpPr txBox="1"/>
          <p:nvPr/>
        </p:nvSpPr>
        <p:spPr>
          <a:xfrm>
            <a:off x="6765728" y="3856369"/>
            <a:ext cx="1879642" cy="523220"/>
          </a:xfrm>
          <a:prstGeom prst="rect">
            <a:avLst/>
          </a:prstGeom>
          <a:noFill/>
        </p:spPr>
        <p:txBody>
          <a:bodyPr wrap="square">
            <a:spAutoFit/>
          </a:bodyPr>
          <a:lstStyle/>
          <a:p>
            <a:pPr lvl="0" algn="ctr" rtl="0">
              <a:spcBef>
                <a:spcPts val="0"/>
              </a:spcBef>
              <a:spcAft>
                <a:spcPts val="0"/>
              </a:spcAft>
              <a:buClr>
                <a:schemeClr val="tx2"/>
              </a:buClr>
            </a:pPr>
            <a:r>
              <a:rPr lang="en-US" sz="1400">
                <a:solidFill>
                  <a:schemeClr val="dk1"/>
                </a:solidFill>
                <a:latin typeface="Albert Sans" panose="020B0604020202020204" charset="0"/>
                <a:ea typeface="Alexandria Medium"/>
                <a:cs typeface="Alexandria Medium"/>
                <a:sym typeface="Alexandria Medium"/>
              </a:rPr>
              <a:t>using Generative AI</a:t>
            </a:r>
          </a:p>
          <a:p>
            <a:pPr lvl="0" algn="ctr" rtl="0">
              <a:spcBef>
                <a:spcPts val="0"/>
              </a:spcBef>
              <a:spcAft>
                <a:spcPts val="0"/>
              </a:spcAft>
              <a:buClr>
                <a:schemeClr val="tx2"/>
              </a:buClr>
            </a:pPr>
            <a:r>
              <a:rPr lang="en-US">
                <a:solidFill>
                  <a:schemeClr val="dk1"/>
                </a:solidFill>
                <a:latin typeface="Albert Sans" panose="020B0604020202020204" charset="0"/>
                <a:ea typeface="Alexandria Medium"/>
                <a:cs typeface="Alexandria Medium"/>
                <a:sym typeface="Alexandria Medium"/>
              </a:rPr>
              <a:t>65%</a:t>
            </a:r>
            <a:endParaRPr lang="en-US" sz="1400">
              <a:solidFill>
                <a:schemeClr val="dk1"/>
              </a:solidFill>
              <a:latin typeface="Albert Sans" panose="020B0604020202020204" charset="0"/>
              <a:ea typeface="Alexandria Medium"/>
              <a:cs typeface="Alexandria Medium"/>
              <a:sym typeface="Alexandria Medium"/>
            </a:endParaRPr>
          </a:p>
        </p:txBody>
      </p:sp>
      <p:sp>
        <p:nvSpPr>
          <p:cNvPr id="35" name="TextBox 34">
            <a:extLst>
              <a:ext uri="{FF2B5EF4-FFF2-40B4-BE49-F238E27FC236}">
                <a16:creationId xmlns:a16="http://schemas.microsoft.com/office/drawing/2014/main" id="{76A81645-2D55-2F97-11B5-154A239A23FF}"/>
              </a:ext>
            </a:extLst>
          </p:cNvPr>
          <p:cNvSpPr txBox="1"/>
          <p:nvPr/>
        </p:nvSpPr>
        <p:spPr>
          <a:xfrm>
            <a:off x="4688202" y="2048530"/>
            <a:ext cx="3957168" cy="523220"/>
          </a:xfrm>
          <a:prstGeom prst="rect">
            <a:avLst/>
          </a:prstGeom>
          <a:noFill/>
        </p:spPr>
        <p:txBody>
          <a:bodyPr wrap="square">
            <a:spAutoFit/>
          </a:bodyPr>
          <a:lstStyle/>
          <a:p>
            <a:pPr lvl="0" algn="ctr" rtl="0">
              <a:spcBef>
                <a:spcPts val="0"/>
              </a:spcBef>
              <a:spcAft>
                <a:spcPts val="0"/>
              </a:spcAft>
              <a:buClr>
                <a:schemeClr val="tx2"/>
              </a:buClr>
            </a:pPr>
            <a:r>
              <a:rPr lang="en-US" sz="1400">
                <a:solidFill>
                  <a:schemeClr val="dk1"/>
                </a:solidFill>
                <a:latin typeface="Albert Sans" panose="020B0604020202020204" charset="0"/>
                <a:ea typeface="Alexandria Medium"/>
                <a:cs typeface="Alexandria Medium"/>
                <a:sym typeface="Alexandria Medium"/>
              </a:rPr>
              <a:t>Adoption of at least 1 business function (2023)</a:t>
            </a:r>
          </a:p>
        </p:txBody>
      </p:sp>
    </p:spTree>
    <p:extLst>
      <p:ext uri="{BB962C8B-B14F-4D97-AF65-F5344CB8AC3E}">
        <p14:creationId xmlns:p14="http://schemas.microsoft.com/office/powerpoint/2010/main" val="354823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a:extLst>
            <a:ext uri="{FF2B5EF4-FFF2-40B4-BE49-F238E27FC236}">
              <a16:creationId xmlns:a16="http://schemas.microsoft.com/office/drawing/2014/main" id="{EC69E0B3-CA10-8E50-A587-A296FD611F92}"/>
            </a:ext>
          </a:extLst>
        </p:cNvPr>
        <p:cNvGrpSpPr/>
        <p:nvPr/>
      </p:nvGrpSpPr>
      <p:grpSpPr>
        <a:xfrm>
          <a:off x="0" y="0"/>
          <a:ext cx="0" cy="0"/>
          <a:chOff x="0" y="0"/>
          <a:chExt cx="0" cy="0"/>
        </a:xfrm>
      </p:grpSpPr>
      <p:sp>
        <p:nvSpPr>
          <p:cNvPr id="264" name="Google Shape;264;p43">
            <a:extLst>
              <a:ext uri="{FF2B5EF4-FFF2-40B4-BE49-F238E27FC236}">
                <a16:creationId xmlns:a16="http://schemas.microsoft.com/office/drawing/2014/main" id="{57778336-F088-72FD-B8C4-A6000F7AFBCE}"/>
              </a:ext>
            </a:extLst>
          </p:cNvPr>
          <p:cNvSpPr txBox="1">
            <a:spLocks noGrp="1"/>
          </p:cNvSpPr>
          <p:nvPr>
            <p:ph type="title"/>
          </p:nvPr>
        </p:nvSpPr>
        <p:spPr>
          <a:xfrm>
            <a:off x="715100" y="535000"/>
            <a:ext cx="7713900" cy="548700"/>
          </a:xfrm>
          <a:prstGeom prst="rect">
            <a:avLst/>
          </a:prstGeom>
        </p:spPr>
        <p:txBody>
          <a:bodyPr spcFirstLastPara="1" wrap="square" lIns="91425" tIns="91425" rIns="91425" bIns="91425" anchor="t" anchorCtr="0">
            <a:noAutofit/>
          </a:bodyPr>
          <a:lstStyle/>
          <a:p>
            <a:r>
              <a:rPr lang="en-US"/>
              <a:t>Recommendation </a:t>
            </a:r>
            <a:r>
              <a:rPr lang="en"/>
              <a:t>- </a:t>
            </a:r>
            <a:r>
              <a:rPr lang="en-US" sz="2800">
                <a:latin typeface="Alexandria Medium" panose="020B0604020202020204" charset="-78"/>
                <a:cs typeface="Alexandria Medium" panose="020B0604020202020204" charset="-78"/>
              </a:rPr>
              <a:t>Increase B2B Utilization</a:t>
            </a:r>
            <a:br>
              <a:rPr lang="en-US" sz="2800">
                <a:solidFill>
                  <a:schemeClr val="dk1"/>
                </a:solidFill>
                <a:latin typeface="Alexandria Medium" panose="020B0604020202020204" charset="-78"/>
                <a:ea typeface="Alexandria Medium"/>
                <a:cs typeface="Alexandria Medium" panose="020B0604020202020204" charset="-78"/>
                <a:sym typeface="Alexandria Medium"/>
              </a:rPr>
            </a:br>
            <a:endParaRPr lang="en-US"/>
          </a:p>
        </p:txBody>
      </p:sp>
      <p:pic>
        <p:nvPicPr>
          <p:cNvPr id="2" name="Picture 4" descr="OpenAI Logo Download in SVG Vector or PNG File Format">
            <a:extLst>
              <a:ext uri="{FF2B5EF4-FFF2-40B4-BE49-F238E27FC236}">
                <a16:creationId xmlns:a16="http://schemas.microsoft.com/office/drawing/2014/main" id="{0A95A18A-69CB-5123-98FA-EAD320FB9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44952" y="163124"/>
            <a:ext cx="743751" cy="74375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34;p62">
            <a:extLst>
              <a:ext uri="{FF2B5EF4-FFF2-40B4-BE49-F238E27FC236}">
                <a16:creationId xmlns:a16="http://schemas.microsoft.com/office/drawing/2014/main" id="{3BB2CE91-2826-02DD-0D1C-3D723F7EE5F3}"/>
              </a:ext>
            </a:extLst>
          </p:cNvPr>
          <p:cNvSpPr txBox="1"/>
          <p:nvPr/>
        </p:nvSpPr>
        <p:spPr>
          <a:xfrm>
            <a:off x="715100" y="1863239"/>
            <a:ext cx="3740700" cy="162661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US" sz="1600">
                <a:solidFill>
                  <a:schemeClr val="dk1"/>
                </a:solidFill>
                <a:latin typeface="Alexandria Medium"/>
                <a:ea typeface="Alexandria Medium"/>
                <a:cs typeface="Alexandria Medium"/>
                <a:sym typeface="Alexandria Medium"/>
              </a:rPr>
              <a:t>How:</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Scale back LLM research hires</a:t>
            </a:r>
          </a:p>
          <a:p>
            <a:pPr marL="285750" lvl="0" indent="-285750" rtl="0">
              <a:spcBef>
                <a:spcPts val="0"/>
              </a:spcBef>
              <a:spcAft>
                <a:spcPts val="0"/>
              </a:spcAft>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Use saved costs to fund user experience initiatives and onboarding materials</a:t>
            </a:r>
          </a:p>
          <a:p>
            <a:pPr marL="285750" lvl="0" indent="-285750" rtl="0">
              <a:spcBef>
                <a:spcPts val="0"/>
              </a:spcBef>
              <a:spcAft>
                <a:spcPts val="0"/>
              </a:spcAft>
              <a:buClr>
                <a:schemeClr val="tx2"/>
              </a:buClr>
              <a:buFont typeface="Arial" panose="020B0604020202020204" pitchFamily="34" charset="0"/>
              <a:buChar char="•"/>
            </a:pPr>
            <a:endParaRPr lang="en-US" sz="1600">
              <a:solidFill>
                <a:schemeClr val="dk1"/>
              </a:solidFill>
              <a:latin typeface="Albert Sans" panose="020B0604020202020204" charset="0"/>
              <a:ea typeface="Alexandria Medium"/>
              <a:cs typeface="Alexandria Medium"/>
              <a:sym typeface="Alexandria Medium"/>
            </a:endParaRPr>
          </a:p>
          <a:p>
            <a:pPr marL="285750" lvl="1" indent="-285750">
              <a:buClr>
                <a:schemeClr val="tx2"/>
              </a:buClr>
              <a:buFont typeface="Arial" panose="020B0604020202020204" pitchFamily="34" charset="0"/>
              <a:buChar char="•"/>
            </a:pPr>
            <a:endParaRPr lang="en-US" sz="1600">
              <a:solidFill>
                <a:schemeClr val="dk1"/>
              </a:solidFill>
              <a:latin typeface="Albert Sans" panose="020B0604020202020204" charset="0"/>
              <a:ea typeface="Alexandria Medium"/>
              <a:cs typeface="Alexandria Medium"/>
              <a:sym typeface="Alexandria Medium"/>
            </a:endParaRPr>
          </a:p>
        </p:txBody>
      </p:sp>
      <p:sp>
        <p:nvSpPr>
          <p:cNvPr id="10" name="Google Shape;538;p62">
            <a:extLst>
              <a:ext uri="{FF2B5EF4-FFF2-40B4-BE49-F238E27FC236}">
                <a16:creationId xmlns:a16="http://schemas.microsoft.com/office/drawing/2014/main" id="{549240A5-4691-32D0-7872-3ED7B8929882}"/>
              </a:ext>
            </a:extLst>
          </p:cNvPr>
          <p:cNvSpPr txBox="1"/>
          <p:nvPr/>
        </p:nvSpPr>
        <p:spPr>
          <a:xfrm>
            <a:off x="715100" y="1227576"/>
            <a:ext cx="7713900" cy="456000"/>
          </a:xfrm>
          <a:prstGeom prst="rect">
            <a:avLst/>
          </a:prstGeom>
          <a:solidFill>
            <a:schemeClr val="tx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Alexandria Medium" panose="020B0604020202020204" charset="-78"/>
                <a:ea typeface="Alexandria Medium"/>
                <a:cs typeface="Alexandria Medium" panose="020B0604020202020204" charset="-78"/>
                <a:sym typeface="Alexandria Medium"/>
              </a:rPr>
              <a:t>Ease of Business Integration  </a:t>
            </a:r>
          </a:p>
        </p:txBody>
      </p:sp>
      <p:sp>
        <p:nvSpPr>
          <p:cNvPr id="11" name="Google Shape;534;p62">
            <a:extLst>
              <a:ext uri="{FF2B5EF4-FFF2-40B4-BE49-F238E27FC236}">
                <a16:creationId xmlns:a16="http://schemas.microsoft.com/office/drawing/2014/main" id="{5102807F-E001-7E89-51FF-5A2D56F4B926}"/>
              </a:ext>
            </a:extLst>
          </p:cNvPr>
          <p:cNvSpPr txBox="1"/>
          <p:nvPr/>
        </p:nvSpPr>
        <p:spPr>
          <a:xfrm>
            <a:off x="4688202" y="1863239"/>
            <a:ext cx="3740700" cy="162661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chemeClr val="dk1"/>
                </a:solidFill>
                <a:latin typeface="Alexandria Medium"/>
                <a:ea typeface="Alexandria Medium"/>
                <a:cs typeface="Alexandria Medium"/>
                <a:sym typeface="Alexandria Medium"/>
              </a:rPr>
              <a:t>Why:</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Decrease the learning curve of implementing OpenAI API into business processes</a:t>
            </a:r>
          </a:p>
          <a:p>
            <a:pPr marL="285750" indent="-285750">
              <a:buClr>
                <a:schemeClr val="tx2"/>
              </a:buClr>
              <a:buFont typeface="Arial" panose="020B0604020202020204" pitchFamily="34" charset="0"/>
              <a:buChar char="•"/>
            </a:pPr>
            <a:r>
              <a:rPr lang="en-US" sz="1600">
                <a:solidFill>
                  <a:schemeClr val="dk1"/>
                </a:solidFill>
                <a:latin typeface="Albert Sans" panose="020B0604020202020204" charset="0"/>
                <a:ea typeface="Alexandria Medium"/>
                <a:cs typeface="Alexandria Medium"/>
                <a:sym typeface="Alexandria Medium"/>
              </a:rPr>
              <a:t>Increased accessibility grows consumer base</a:t>
            </a:r>
          </a:p>
        </p:txBody>
      </p:sp>
      <p:sp>
        <p:nvSpPr>
          <p:cNvPr id="6" name="TextBox 5">
            <a:extLst>
              <a:ext uri="{FF2B5EF4-FFF2-40B4-BE49-F238E27FC236}">
                <a16:creationId xmlns:a16="http://schemas.microsoft.com/office/drawing/2014/main" id="{04BBE17E-1FE6-FB6C-2DA8-5DBAC21CDE0E}"/>
              </a:ext>
            </a:extLst>
          </p:cNvPr>
          <p:cNvSpPr txBox="1"/>
          <p:nvPr/>
        </p:nvSpPr>
        <p:spPr>
          <a:xfrm>
            <a:off x="715100" y="3869836"/>
            <a:ext cx="7713802" cy="738664"/>
          </a:xfrm>
          <a:prstGeom prst="rect">
            <a:avLst/>
          </a:prstGeom>
          <a:noFill/>
        </p:spPr>
        <p:txBody>
          <a:bodyPr wrap="square">
            <a:spAutoFit/>
          </a:bodyPr>
          <a:lstStyle/>
          <a:p>
            <a:pPr marL="0" lvl="0" indent="0" rtl="0">
              <a:spcBef>
                <a:spcPts val="0"/>
              </a:spcBef>
              <a:spcAft>
                <a:spcPts val="0"/>
              </a:spcAft>
              <a:buNone/>
            </a:pPr>
            <a:r>
              <a:rPr lang="en" b="1">
                <a:solidFill>
                  <a:schemeClr val="dk1"/>
                </a:solidFill>
                <a:latin typeface="Alexandria Medium"/>
                <a:ea typeface="Alexandria Medium"/>
                <a:cs typeface="Alexandria Medium"/>
                <a:sym typeface="Alexandria Medium"/>
              </a:rPr>
              <a:t>“Labour Productivity improvements are expected to account for over 55% of all GDP gains from AI over the period 2017 – 2030” </a:t>
            </a:r>
          </a:p>
          <a:p>
            <a:pPr marL="0" lvl="0" indent="0" algn="r" rtl="0">
              <a:spcBef>
                <a:spcPts val="0"/>
              </a:spcBef>
              <a:spcAft>
                <a:spcPts val="0"/>
              </a:spcAft>
              <a:buNone/>
            </a:pPr>
            <a:r>
              <a:rPr lang="en">
                <a:solidFill>
                  <a:schemeClr val="dk1"/>
                </a:solidFill>
                <a:latin typeface="Alexandria Medium"/>
                <a:ea typeface="Alexandria Medium"/>
                <a:cs typeface="Alexandria Medium"/>
                <a:sym typeface="Alexandria Medium"/>
              </a:rPr>
              <a:t>- PwC Analysis</a:t>
            </a:r>
            <a:endParaRPr lang="en" sz="1400">
              <a:solidFill>
                <a:schemeClr val="dk1"/>
              </a:solidFill>
              <a:latin typeface="Alexandria Medium"/>
              <a:ea typeface="Alexandria Medium"/>
              <a:cs typeface="Alexandria Medium"/>
              <a:sym typeface="Alexandria Medium"/>
            </a:endParaRPr>
          </a:p>
        </p:txBody>
      </p:sp>
    </p:spTree>
    <p:extLst>
      <p:ext uri="{BB962C8B-B14F-4D97-AF65-F5344CB8AC3E}">
        <p14:creationId xmlns:p14="http://schemas.microsoft.com/office/powerpoint/2010/main" val="4039011758"/>
      </p:ext>
    </p:extLst>
  </p:cSld>
  <p:clrMapOvr>
    <a:masterClrMapping/>
  </p:clrMapOvr>
</p:sld>
</file>

<file path=ppt/theme/theme1.xml><?xml version="1.0" encoding="utf-8"?>
<a:theme xmlns:a="http://schemas.openxmlformats.org/drawingml/2006/main" name="Lead Funnel by Slidesgo">
  <a:themeElements>
    <a:clrScheme name="Simple Light">
      <a:dk1>
        <a:srgbClr val="15110E"/>
      </a:dk1>
      <a:lt1>
        <a:srgbClr val="FEFFF6"/>
      </a:lt1>
      <a:dk2>
        <a:srgbClr val="C2F5CC"/>
      </a:dk2>
      <a:lt2>
        <a:srgbClr val="52B878"/>
      </a:lt2>
      <a:accent1>
        <a:srgbClr val="13693B"/>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72b7b92-2522-4447-9eeb-5578563de6d6" xsi:nil="true"/>
    <lcf76f155ced4ddcb4097134ff3c332f xmlns="0877180e-28bd-4ab5-99c3-25b6aad3160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5895A3A46E6F489E18304E83D0AB23" ma:contentTypeVersion="13" ma:contentTypeDescription="Create a new document." ma:contentTypeScope="" ma:versionID="19e845060c34e7a7f7b4ed72ac943bb5">
  <xsd:schema xmlns:xsd="http://www.w3.org/2001/XMLSchema" xmlns:xs="http://www.w3.org/2001/XMLSchema" xmlns:p="http://schemas.microsoft.com/office/2006/metadata/properties" xmlns:ns2="0877180e-28bd-4ab5-99c3-25b6aad31609" xmlns:ns3="c72b7b92-2522-4447-9eeb-5578563de6d6" targetNamespace="http://schemas.microsoft.com/office/2006/metadata/properties" ma:root="true" ma:fieldsID="57eea8dc4b596be9eb18001b88753b7b" ns2:_="" ns3:_="">
    <xsd:import namespace="0877180e-28bd-4ab5-99c3-25b6aad31609"/>
    <xsd:import namespace="c72b7b92-2522-4447-9eeb-5578563de6d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77180e-28bd-4ab5-99c3-25b6aad316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de203d1-7cfb-462f-9308-eb621c314a9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2b7b92-2522-4447-9eeb-5578563de6d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7caa296-cc72-41a4-8455-9e6828cd2573}" ma:internalName="TaxCatchAll" ma:showField="CatchAllData" ma:web="c72b7b92-2522-4447-9eeb-5578563de6d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0F63E3-A180-4476-9638-B63E51CB21D7}">
  <ds:schemaRefs>
    <ds:schemaRef ds:uri="0877180e-28bd-4ab5-99c3-25b6aad31609"/>
    <ds:schemaRef ds:uri="c72b7b92-2522-4447-9eeb-5578563de6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BD7A88A-F2A9-41F1-9244-6ECD1F9DC69E}">
  <ds:schemaRefs>
    <ds:schemaRef ds:uri="http://schemas.microsoft.com/sharepoint/v3/contenttype/forms"/>
  </ds:schemaRefs>
</ds:datastoreItem>
</file>

<file path=customXml/itemProps3.xml><?xml version="1.0" encoding="utf-8"?>
<ds:datastoreItem xmlns:ds="http://schemas.openxmlformats.org/officeDocument/2006/customXml" ds:itemID="{6434873F-CF11-48BE-B923-D79F641C1C1C}">
  <ds:schemaRefs>
    <ds:schemaRef ds:uri="0877180e-28bd-4ab5-99c3-25b6aad31609"/>
    <ds:schemaRef ds:uri="c72b7b92-2522-4447-9eeb-5578563de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43</Slides>
  <Notes>19</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Lead Funnel by Slidesgo</vt:lpstr>
      <vt:lpstr>Visions for the Future of OpenAI</vt:lpstr>
      <vt:lpstr>Our team</vt:lpstr>
      <vt:lpstr>Executive Summary</vt:lpstr>
      <vt:lpstr>Problem Statement</vt:lpstr>
      <vt:lpstr>Key Issue – Unfocused Scaling</vt:lpstr>
      <vt:lpstr>Key Issue – Prioritizing Innovation Over Safety</vt:lpstr>
      <vt:lpstr>Key Issue – Societal Impacts</vt:lpstr>
      <vt:lpstr>Recommendation - Increase B2B Utilization </vt:lpstr>
      <vt:lpstr>Recommendation - Increase B2B Utilization </vt:lpstr>
      <vt:lpstr>Recommendation – Upscale Capacity </vt:lpstr>
      <vt:lpstr>Recommendation – Hybrid Approach </vt:lpstr>
      <vt:lpstr>Timeline</vt:lpstr>
      <vt:lpstr>PowerPoint Presentation</vt:lpstr>
      <vt:lpstr>Risk Mitigation</vt:lpstr>
      <vt:lpstr>Financial Valuation</vt:lpstr>
      <vt:lpstr>Recommendation Summary</vt:lpstr>
      <vt:lpstr>Appendix</vt:lpstr>
      <vt:lpstr>Appendix – Table of Contents</vt:lpstr>
      <vt:lpstr>Pestel Analysis</vt:lpstr>
      <vt:lpstr>Increase B2B Utilization – User Numbers</vt:lpstr>
      <vt:lpstr>Increase B2B Utilization</vt:lpstr>
      <vt:lpstr>AI Refinement B2B Partnerships - Prompt</vt:lpstr>
      <vt:lpstr>AI Refinement B2B Partnerships - Response</vt:lpstr>
      <vt:lpstr>AI Refinement B2B Partnerships - Use</vt:lpstr>
      <vt:lpstr>Invest in Computing Capacity</vt:lpstr>
      <vt:lpstr>Invest in Computing Capacity - Costs</vt:lpstr>
      <vt:lpstr>AI Refinement Invest in Computing capacity- Prompt</vt:lpstr>
      <vt:lpstr>AI Refinement Invest in Computing capacity- Response</vt:lpstr>
      <vt:lpstr>AI Refinement Invest in Computing capacity- Uses</vt:lpstr>
      <vt:lpstr>Balancing Innovation and Safety</vt:lpstr>
      <vt:lpstr>Timeline</vt:lpstr>
      <vt:lpstr>Timeline of Key Milestones in OpenAI Development</vt:lpstr>
      <vt:lpstr>Comparison of funding and valuations, OpenAI vs xAI</vt:lpstr>
      <vt:lpstr>AI Competitive Landscape in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2024-12-06T07:56:59Z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0x010100545895A3A46E6F489E18304E83D0AB23</vt:lpwstr>
  </property>
  <property fmtid="{D5CDD505-2E9C-101B-9397-08002B2CF9AE}" pid="3" name="MediaServiceImageTags">
    <vt:lpwstr/>
  </property>
</Properties>
</file>